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1.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notesSlides/notesSlide2.xml" ContentType="application/vnd.openxmlformats-officedocument.presentationml.notesSlide+xml"/>
  <Override PartName="/ppt/tags/tag14.xml" ContentType="application/vnd.openxmlformats-officedocument.presentationml.tags+xml"/>
  <Override PartName="/ppt/notesSlides/notesSlide3.xml" ContentType="application/vnd.openxmlformats-officedocument.presentationml.notesSlide+xml"/>
  <Override PartName="/ppt/tags/tag15.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notesSlides/notesSlide6.xml" ContentType="application/vnd.openxmlformats-officedocument.presentationml.notesSlide+xml"/>
  <Override PartName="/ppt/comments/comment1.xml" ContentType="application/vnd.openxmlformats-officedocument.presentationml.comment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notesSlides/notesSlide7.xml" ContentType="application/vnd.openxmlformats-officedocument.presentationml.notesSlide+xml"/>
  <Override PartName="/ppt/comments/comment2.xml" ContentType="application/vnd.openxmlformats-officedocument.presentationml.comments+xml"/>
  <Override PartName="/ppt/tags/tag31.xml" ContentType="application/vnd.openxmlformats-officedocument.presentationml.tags+xml"/>
  <Override PartName="/ppt/tags/tag32.xml" ContentType="application/vnd.openxmlformats-officedocument.presentationml.tags+xml"/>
  <Override PartName="/ppt/notesSlides/notesSlide8.xml" ContentType="application/vnd.openxmlformats-officedocument.presentationml.notesSlide+xml"/>
  <Override PartName="/ppt/tags/tag33.xml" ContentType="application/vnd.openxmlformats-officedocument.presentationml.tags+xml"/>
  <Override PartName="/ppt/tags/tag34.xml" ContentType="application/vnd.openxmlformats-officedocument.presentationml.tags+xml"/>
  <Override PartName="/ppt/notesSlides/notesSlide9.xml" ContentType="application/vnd.openxmlformats-officedocument.presentationml.notesSlide+xml"/>
  <Override PartName="/ppt/tags/tag35.xml" ContentType="application/vnd.openxmlformats-officedocument.presentationml.tags+xml"/>
  <Override PartName="/ppt/tags/tag36.xml" ContentType="application/vnd.openxmlformats-officedocument.presentationml.tags+xml"/>
  <Override PartName="/ppt/notesSlides/notesSlide10.xml" ContentType="application/vnd.openxmlformats-officedocument.presentationml.notesSlide+xml"/>
  <Override PartName="/ppt/tags/tag37.xml" ContentType="application/vnd.openxmlformats-officedocument.presentationml.tags+xml"/>
  <Override PartName="/ppt/tags/tag38.xml" ContentType="application/vnd.openxmlformats-officedocument.presentationml.tags+xml"/>
  <Override PartName="/ppt/notesSlides/notesSlide11.xml" ContentType="application/vnd.openxmlformats-officedocument.presentationml.notesSlide+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notesSlides/notesSlide12.xml" ContentType="application/vnd.openxmlformats-officedocument.presentationml.notesSlide+xml"/>
  <Override PartName="/ppt/tags/tag43.xml" ContentType="application/vnd.openxmlformats-officedocument.presentationml.tags+xml"/>
  <Override PartName="/ppt/tags/tag44.xml" ContentType="application/vnd.openxmlformats-officedocument.presentationml.tags+xml"/>
  <Override PartName="/ppt/notesSlides/notesSlide13.xml" ContentType="application/vnd.openxmlformats-officedocument.presentationml.notesSlide+xml"/>
  <Override PartName="/ppt/tags/tag45.xml" ContentType="application/vnd.openxmlformats-officedocument.presentationml.tags+xml"/>
  <Override PartName="/ppt/tags/tag46.xml" ContentType="application/vnd.openxmlformats-officedocument.presentationml.tags+xml"/>
  <Override PartName="/ppt/comments/comment3.xml" ContentType="application/vnd.openxmlformats-officedocument.presentationml.comments+xml"/>
  <Override PartName="/ppt/comments/comment4.xml" ContentType="application/vnd.openxmlformats-officedocument.presentationml.comments+xml"/>
  <Override PartName="/ppt/comments/comment5.xml" ContentType="application/vnd.openxmlformats-officedocument.presentationml.comments+xml"/>
  <Override PartName="/ppt/comments/comment6.xml" ContentType="application/vnd.openxmlformats-officedocument.presentationml.comments+xml"/>
  <Override PartName="/ppt/tags/tag47.xml" ContentType="application/vnd.openxmlformats-officedocument.presentationml.tags+xml"/>
  <Override PartName="/ppt/notesSlides/notesSlide1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omments/comment7.xml" ContentType="application/vnd.openxmlformats-officedocument.presentationml.comments+xml"/>
  <Override PartName="/ppt/comments/comment8.xml" ContentType="application/vnd.openxmlformats-officedocument.presentationml.comments+xml"/>
  <Override PartName="/ppt/comments/comment9.xml" ContentType="application/vnd.openxmlformats-officedocument.presentationml.comments+xml"/>
  <Override PartName="/ppt/comments/comment10.xml" ContentType="application/vnd.openxmlformats-officedocument.presentationml.comments+xml"/>
  <Override PartName="/ppt/tags/tag48.xml" ContentType="application/vnd.openxmlformats-officedocument.presentationml.tags+xml"/>
  <Override PartName="/ppt/notesSlides/notesSlide15.xml" ContentType="application/vnd.openxmlformats-officedocument.presentationml.notesSlide+xml"/>
  <Override PartName="/ppt/comments/comment11.xml" ContentType="application/vnd.openxmlformats-officedocument.presentationml.comments+xml"/>
  <Override PartName="/ppt/comments/comment12.xml" ContentType="application/vnd.openxmlformats-officedocument.presentationml.comments+xml"/>
  <Override PartName="/ppt/tags/tag49.xml" ContentType="application/vnd.openxmlformats-officedocument.presentationml.tags+xml"/>
  <Override PartName="/ppt/tags/tag50.xml" ContentType="application/vnd.openxmlformats-officedocument.presentationml.tags+xml"/>
  <Override PartName="/ppt/notesSlides/notesSlide16.xml" ContentType="application/vnd.openxmlformats-officedocument.presentationml.notesSlide+xml"/>
  <Override PartName="/ppt/comments/comment13.xml" ContentType="application/vnd.openxmlformats-officedocument.presentationml.comments+xml"/>
  <Override PartName="/ppt/notesSlides/notesSlide17.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notesSlides/notesSlide21.xml" ContentType="application/vnd.openxmlformats-officedocument.presentationml.notesSlide+xml"/>
  <Override PartName="/ppt/comments/comment14.xml" ContentType="application/vnd.openxmlformats-officedocument.presentationml.comments+xml"/>
  <Override PartName="/ppt/comments/comment15.xml" ContentType="application/vnd.openxmlformats-officedocument.presentationml.comments+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56" r:id="rId1"/>
  </p:sldMasterIdLst>
  <p:notesMasterIdLst>
    <p:notesMasterId r:id="rId45"/>
  </p:notesMasterIdLst>
  <p:sldIdLst>
    <p:sldId id="295" r:id="rId2"/>
    <p:sldId id="296" r:id="rId3"/>
    <p:sldId id="297" r:id="rId4"/>
    <p:sldId id="267" r:id="rId5"/>
    <p:sldId id="331" r:id="rId6"/>
    <p:sldId id="293" r:id="rId7"/>
    <p:sldId id="351" r:id="rId8"/>
    <p:sldId id="272" r:id="rId9"/>
    <p:sldId id="321" r:id="rId10"/>
    <p:sldId id="322" r:id="rId11"/>
    <p:sldId id="284" r:id="rId12"/>
    <p:sldId id="270" r:id="rId13"/>
    <p:sldId id="294" r:id="rId14"/>
    <p:sldId id="323" r:id="rId15"/>
    <p:sldId id="324" r:id="rId16"/>
    <p:sldId id="325" r:id="rId17"/>
    <p:sldId id="326" r:id="rId18"/>
    <p:sldId id="328" r:id="rId19"/>
    <p:sldId id="330" r:id="rId20"/>
    <p:sldId id="274" r:id="rId21"/>
    <p:sldId id="332" r:id="rId22"/>
    <p:sldId id="333" r:id="rId23"/>
    <p:sldId id="334" r:id="rId24"/>
    <p:sldId id="335" r:id="rId25"/>
    <p:sldId id="336" r:id="rId26"/>
    <p:sldId id="338" r:id="rId27"/>
    <p:sldId id="337" r:id="rId28"/>
    <p:sldId id="339" r:id="rId29"/>
    <p:sldId id="265" r:id="rId30"/>
    <p:sldId id="340" r:id="rId31"/>
    <p:sldId id="341" r:id="rId32"/>
    <p:sldId id="342" r:id="rId33"/>
    <p:sldId id="276" r:id="rId34"/>
    <p:sldId id="343" r:id="rId35"/>
    <p:sldId id="346" r:id="rId36"/>
    <p:sldId id="345" r:id="rId37"/>
    <p:sldId id="347" r:id="rId38"/>
    <p:sldId id="348" r:id="rId39"/>
    <p:sldId id="349" r:id="rId40"/>
    <p:sldId id="350" r:id="rId41"/>
    <p:sldId id="271" r:id="rId42"/>
    <p:sldId id="352" r:id="rId43"/>
    <p:sldId id="300" r:id="rId44"/>
  </p:sldIdLst>
  <p:sldSz cx="22758400" cy="12801600"/>
  <p:notesSz cx="6858000" cy="9144000"/>
  <p:custDataLst>
    <p:tags r:id="rId46"/>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032" userDrawn="1">
          <p15:clr>
            <a:srgbClr val="A4A3A4"/>
          </p15:clr>
        </p15:guide>
        <p15:guide id="2" pos="7168" userDrawn="1">
          <p15:clr>
            <a:srgbClr val="A4A3A4"/>
          </p15:clr>
        </p15:guide>
        <p15:guide id="3" orient="horz" pos="1094" userDrawn="1">
          <p15:clr>
            <a:srgbClr val="A4A3A4"/>
          </p15:clr>
        </p15:guide>
        <p15:guide id="4" orient="horz" pos="4615" userDrawn="1">
          <p15:clr>
            <a:srgbClr val="A4A3A4"/>
          </p15:clr>
        </p15:guide>
        <p15:guide id="5" pos="80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uang Jin" initials="HJ" lastIdx="16" clrIdx="0">
    <p:extLst>
      <p:ext uri="{19B8F6BF-5375-455C-9EA6-DF929625EA0E}">
        <p15:presenceInfo xmlns:p15="http://schemas.microsoft.com/office/powerpoint/2012/main" userId="346dab12664efb91"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23B43"/>
    <a:srgbClr val="3D3938"/>
    <a:srgbClr val="00A199"/>
    <a:srgbClr val="097569"/>
    <a:srgbClr val="0F85F1"/>
    <a:srgbClr val="32589A"/>
    <a:srgbClr val="86BACC"/>
    <a:srgbClr val="64ADD3"/>
    <a:srgbClr val="3D9DE0"/>
    <a:srgbClr val="667F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845" autoAdjust="0"/>
    <p:restoredTop sz="94660"/>
  </p:normalViewPr>
  <p:slideViewPr>
    <p:cSldViewPr snapToGrid="0" showGuides="1">
      <p:cViewPr varScale="1">
        <p:scale>
          <a:sx n="68" d="100"/>
          <a:sy n="68" d="100"/>
        </p:scale>
        <p:origin x="1306" y="77"/>
      </p:cViewPr>
      <p:guideLst>
        <p:guide orient="horz" pos="4032"/>
        <p:guide pos="7168"/>
        <p:guide orient="horz" pos="1094"/>
        <p:guide orient="horz" pos="4615"/>
        <p:guide pos="800"/>
      </p:guideLst>
    </p:cSldViewPr>
  </p:slideViewPr>
  <p:notesTextViewPr>
    <p:cViewPr>
      <p:scale>
        <a:sx n="1" d="1"/>
        <a:sy n="1" d="1"/>
      </p:scale>
      <p:origin x="0" y="0"/>
    </p:cViewPr>
  </p:notesTextViewPr>
  <p:sorterViewPr>
    <p:cViewPr>
      <p:scale>
        <a:sx n="50" d="100"/>
        <a:sy n="50" d="100"/>
      </p:scale>
      <p:origin x="0" y="-504"/>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commentAuthors" Target="commentAuthors.xml"/><Relationship Id="rId50"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gs" Target="tags/tag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radarChart>
        <c:radarStyle val="marker"/>
        <c:varyColors val="0"/>
        <c:ser>
          <c:idx val="0"/>
          <c:order val="0"/>
          <c:tx>
            <c:strRef>
              <c:f>Sheet1!$B$1</c:f>
              <c:strCache>
                <c:ptCount val="1"/>
                <c:pt idx="0">
                  <c:v>series 1</c:v>
                </c:pt>
              </c:strCache>
            </c:strRef>
          </c:tx>
          <c:spPr>
            <a:ln w="28575" cap="rnd">
              <a:solidFill>
                <a:schemeClr val="bg1"/>
              </a:solidFill>
              <a:round/>
            </a:ln>
            <a:effectLst/>
          </c:spPr>
          <c:marker>
            <c:symbol val="none"/>
          </c:marker>
          <c:cat>
            <c:strRef>
              <c:f>Sheet1!$A$2:$A$6</c:f>
              <c:strCache>
                <c:ptCount val="5"/>
                <c:pt idx="0">
                  <c:v>one</c:v>
                </c:pt>
                <c:pt idx="1">
                  <c:v>two</c:v>
                </c:pt>
                <c:pt idx="2">
                  <c:v>three</c:v>
                </c:pt>
                <c:pt idx="3">
                  <c:v>four</c:v>
                </c:pt>
                <c:pt idx="4">
                  <c:v>five</c:v>
                </c:pt>
              </c:strCache>
            </c:strRef>
          </c:cat>
          <c:val>
            <c:numRef>
              <c:f>Sheet1!$B$2:$B$6</c:f>
              <c:numCache>
                <c:formatCode>General</c:formatCode>
                <c:ptCount val="5"/>
                <c:pt idx="0">
                  <c:v>32</c:v>
                </c:pt>
                <c:pt idx="1">
                  <c:v>32</c:v>
                </c:pt>
                <c:pt idx="2">
                  <c:v>28</c:v>
                </c:pt>
                <c:pt idx="3">
                  <c:v>12</c:v>
                </c:pt>
                <c:pt idx="4">
                  <c:v>15</c:v>
                </c:pt>
              </c:numCache>
            </c:numRef>
          </c:val>
          <c:extLst>
            <c:ext xmlns:c16="http://schemas.microsoft.com/office/drawing/2014/chart" uri="{C3380CC4-5D6E-409C-BE32-E72D297353CC}">
              <c16:uniqueId val="{00000000-8D2C-44CC-872F-6DAA143DE388}"/>
            </c:ext>
          </c:extLst>
        </c:ser>
        <c:ser>
          <c:idx val="1"/>
          <c:order val="1"/>
          <c:tx>
            <c:strRef>
              <c:f>Sheet1!$C$1</c:f>
              <c:strCache>
                <c:ptCount val="1"/>
                <c:pt idx="0">
                  <c:v>series 2</c:v>
                </c:pt>
              </c:strCache>
            </c:strRef>
          </c:tx>
          <c:spPr>
            <a:ln w="28575" cap="rnd">
              <a:solidFill>
                <a:srgbClr val="3D3938"/>
              </a:solidFill>
              <a:round/>
            </a:ln>
            <a:effectLst/>
          </c:spPr>
          <c:marker>
            <c:symbol val="none"/>
          </c:marker>
          <c:cat>
            <c:strRef>
              <c:f>Sheet1!$A$2:$A$6</c:f>
              <c:strCache>
                <c:ptCount val="5"/>
                <c:pt idx="0">
                  <c:v>one</c:v>
                </c:pt>
                <c:pt idx="1">
                  <c:v>two</c:v>
                </c:pt>
                <c:pt idx="2">
                  <c:v>three</c:v>
                </c:pt>
                <c:pt idx="3">
                  <c:v>four</c:v>
                </c:pt>
                <c:pt idx="4">
                  <c:v>five</c:v>
                </c:pt>
              </c:strCache>
            </c:strRef>
          </c:cat>
          <c:val>
            <c:numRef>
              <c:f>Sheet1!$C$2:$C$6</c:f>
              <c:numCache>
                <c:formatCode>General</c:formatCode>
                <c:ptCount val="5"/>
                <c:pt idx="0">
                  <c:v>12</c:v>
                </c:pt>
                <c:pt idx="1">
                  <c:v>12</c:v>
                </c:pt>
                <c:pt idx="2">
                  <c:v>12</c:v>
                </c:pt>
                <c:pt idx="3">
                  <c:v>21</c:v>
                </c:pt>
                <c:pt idx="4">
                  <c:v>28</c:v>
                </c:pt>
              </c:numCache>
            </c:numRef>
          </c:val>
          <c:extLst>
            <c:ext xmlns:c16="http://schemas.microsoft.com/office/drawing/2014/chart" uri="{C3380CC4-5D6E-409C-BE32-E72D297353CC}">
              <c16:uniqueId val="{00000001-8D2C-44CC-872F-6DAA143DE388}"/>
            </c:ext>
          </c:extLst>
        </c:ser>
        <c:dLbls>
          <c:showLegendKey val="0"/>
          <c:showVal val="0"/>
          <c:showCatName val="0"/>
          <c:showSerName val="0"/>
          <c:showPercent val="0"/>
          <c:showBubbleSize val="0"/>
        </c:dLbls>
        <c:axId val="727950816"/>
        <c:axId val="727952448"/>
      </c:radarChart>
      <c:catAx>
        <c:axId val="72795081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1195" b="0" i="0" u="none" strike="noStrike" kern="1200" baseline="0">
                <a:solidFill>
                  <a:schemeClr val="tx1">
                    <a:lumMod val="65000"/>
                    <a:lumOff val="35000"/>
                  </a:schemeClr>
                </a:solidFill>
                <a:latin typeface="Century Gothic" panose="020B0502020202020204" pitchFamily="34" charset="0"/>
                <a:ea typeface="字魂58号-创中黑" panose="00000500000000000000" pitchFamily="2" charset="-122"/>
                <a:cs typeface="+mn-cs"/>
                <a:sym typeface="Century Gothic" panose="020B0502020202020204" pitchFamily="34" charset="0"/>
              </a:defRPr>
            </a:pPr>
            <a:endParaRPr lang="zh-CN"/>
          </a:p>
        </c:txPr>
        <c:crossAx val="727952448"/>
        <c:crosses val="autoZero"/>
        <c:auto val="1"/>
        <c:lblAlgn val="ctr"/>
        <c:lblOffset val="100"/>
        <c:noMultiLvlLbl val="0"/>
      </c:catAx>
      <c:valAx>
        <c:axId val="727952448"/>
        <c:scaling>
          <c:orientation val="minMax"/>
        </c:scaling>
        <c:delete val="1"/>
        <c:axPos val="l"/>
        <c:numFmt formatCode="General" sourceLinked="1"/>
        <c:majorTickMark val="none"/>
        <c:minorTickMark val="none"/>
        <c:tickLblPos val="nextTo"/>
        <c:crossAx val="72795081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lang="zh-CN" sz="1195" b="0" i="0" u="none" strike="noStrike" kern="1200" baseline="0">
              <a:solidFill>
                <a:schemeClr val="tx1">
                  <a:lumMod val="65000"/>
                  <a:lumOff val="35000"/>
                </a:schemeClr>
              </a:solidFill>
              <a:latin typeface="Century Gothic" panose="020B0502020202020204" pitchFamily="34" charset="0"/>
              <a:ea typeface="字魂58号-创中黑" panose="00000500000000000000" pitchFamily="2" charset="-122"/>
              <a:cs typeface="+mn-cs"/>
              <a:sym typeface="Century Gothic" panose="020B0502020202020204" pitchFamily="34" charset="0"/>
            </a:defRPr>
          </a:pPr>
          <a:endParaRPr lang="zh-CN"/>
        </a:p>
      </c:txPr>
    </c:legend>
    <c:plotVisOnly val="1"/>
    <c:dispBlanksAs val="gap"/>
    <c:showDLblsOverMax val="0"/>
  </c:chart>
  <c:spPr>
    <a:noFill/>
    <a:ln>
      <a:noFill/>
    </a:ln>
    <a:effectLst/>
  </c:spPr>
  <c:txPr>
    <a:bodyPr/>
    <a:lstStyle/>
    <a:p>
      <a:pPr>
        <a:defRPr lang="zh-CN">
          <a:latin typeface="Century Gothic" panose="020B0502020202020204" pitchFamily="34" charset="0"/>
          <a:ea typeface="字魂58号-创中黑" panose="00000500000000000000" pitchFamily="2" charset="-122"/>
          <a:sym typeface="Century Gothic" panose="020B0502020202020204" pitchFamily="34" charset="0"/>
        </a:defRPr>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9494736832655674"/>
          <c:y val="0.16040849021470144"/>
          <c:w val="0.60440457410682802"/>
          <c:h val="0.74182832260524068"/>
        </c:manualLayout>
      </c:layout>
      <c:radarChart>
        <c:radarStyle val="marker"/>
        <c:varyColors val="0"/>
        <c:ser>
          <c:idx val="0"/>
          <c:order val="0"/>
          <c:tx>
            <c:strRef>
              <c:f>Sheet1!$B$1</c:f>
              <c:strCache>
                <c:ptCount val="1"/>
                <c:pt idx="0">
                  <c:v>series 1</c:v>
                </c:pt>
              </c:strCache>
            </c:strRef>
          </c:tx>
          <c:spPr>
            <a:ln w="28575" cap="rnd">
              <a:solidFill>
                <a:schemeClr val="bg1"/>
              </a:solidFill>
              <a:round/>
            </a:ln>
            <a:effectLst/>
          </c:spPr>
          <c:marker>
            <c:symbol val="none"/>
          </c:marker>
          <c:cat>
            <c:strRef>
              <c:f>Sheet1!$A$2:$A$6</c:f>
              <c:strCache>
                <c:ptCount val="5"/>
                <c:pt idx="0">
                  <c:v>one</c:v>
                </c:pt>
                <c:pt idx="1">
                  <c:v>two</c:v>
                </c:pt>
                <c:pt idx="2">
                  <c:v>three</c:v>
                </c:pt>
                <c:pt idx="3">
                  <c:v>four</c:v>
                </c:pt>
                <c:pt idx="4">
                  <c:v>five</c:v>
                </c:pt>
              </c:strCache>
            </c:strRef>
          </c:cat>
          <c:val>
            <c:numRef>
              <c:f>Sheet1!$B$2:$B$6</c:f>
              <c:numCache>
                <c:formatCode>General</c:formatCode>
                <c:ptCount val="5"/>
                <c:pt idx="0">
                  <c:v>32</c:v>
                </c:pt>
                <c:pt idx="1">
                  <c:v>32</c:v>
                </c:pt>
                <c:pt idx="2">
                  <c:v>28</c:v>
                </c:pt>
                <c:pt idx="3">
                  <c:v>12</c:v>
                </c:pt>
                <c:pt idx="4">
                  <c:v>15</c:v>
                </c:pt>
              </c:numCache>
            </c:numRef>
          </c:val>
          <c:extLst>
            <c:ext xmlns:c16="http://schemas.microsoft.com/office/drawing/2014/chart" uri="{C3380CC4-5D6E-409C-BE32-E72D297353CC}">
              <c16:uniqueId val="{00000000-8D2C-44CC-872F-6DAA143DE388}"/>
            </c:ext>
          </c:extLst>
        </c:ser>
        <c:ser>
          <c:idx val="1"/>
          <c:order val="1"/>
          <c:tx>
            <c:strRef>
              <c:f>Sheet1!$C$1</c:f>
              <c:strCache>
                <c:ptCount val="1"/>
                <c:pt idx="0">
                  <c:v>series 2</c:v>
                </c:pt>
              </c:strCache>
            </c:strRef>
          </c:tx>
          <c:spPr>
            <a:ln w="28575" cap="rnd">
              <a:solidFill>
                <a:srgbClr val="3D3938"/>
              </a:solidFill>
              <a:round/>
            </a:ln>
            <a:effectLst/>
          </c:spPr>
          <c:marker>
            <c:symbol val="none"/>
          </c:marker>
          <c:cat>
            <c:strRef>
              <c:f>Sheet1!$A$2:$A$6</c:f>
              <c:strCache>
                <c:ptCount val="5"/>
                <c:pt idx="0">
                  <c:v>one</c:v>
                </c:pt>
                <c:pt idx="1">
                  <c:v>two</c:v>
                </c:pt>
                <c:pt idx="2">
                  <c:v>three</c:v>
                </c:pt>
                <c:pt idx="3">
                  <c:v>four</c:v>
                </c:pt>
                <c:pt idx="4">
                  <c:v>five</c:v>
                </c:pt>
              </c:strCache>
            </c:strRef>
          </c:cat>
          <c:val>
            <c:numRef>
              <c:f>Sheet1!$C$2:$C$6</c:f>
              <c:numCache>
                <c:formatCode>General</c:formatCode>
                <c:ptCount val="5"/>
                <c:pt idx="0">
                  <c:v>12</c:v>
                </c:pt>
                <c:pt idx="1">
                  <c:v>12</c:v>
                </c:pt>
                <c:pt idx="2">
                  <c:v>12</c:v>
                </c:pt>
                <c:pt idx="3">
                  <c:v>21</c:v>
                </c:pt>
                <c:pt idx="4">
                  <c:v>28</c:v>
                </c:pt>
              </c:numCache>
            </c:numRef>
          </c:val>
          <c:extLst>
            <c:ext xmlns:c16="http://schemas.microsoft.com/office/drawing/2014/chart" uri="{C3380CC4-5D6E-409C-BE32-E72D297353CC}">
              <c16:uniqueId val="{00000001-8D2C-44CC-872F-6DAA143DE388}"/>
            </c:ext>
          </c:extLst>
        </c:ser>
        <c:dLbls>
          <c:showLegendKey val="0"/>
          <c:showVal val="0"/>
          <c:showCatName val="0"/>
          <c:showSerName val="0"/>
          <c:showPercent val="0"/>
          <c:showBubbleSize val="0"/>
        </c:dLbls>
        <c:axId val="727950816"/>
        <c:axId val="727952448"/>
      </c:radarChart>
      <c:catAx>
        <c:axId val="72795081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1195" b="0" i="0" u="none" strike="noStrike" kern="1200" baseline="0">
                <a:solidFill>
                  <a:schemeClr val="tx1">
                    <a:lumMod val="65000"/>
                    <a:lumOff val="35000"/>
                  </a:schemeClr>
                </a:solidFill>
                <a:latin typeface="Century Gothic" panose="020B0502020202020204" pitchFamily="34" charset="0"/>
                <a:ea typeface="字魂58号-创中黑" panose="00000500000000000000" pitchFamily="2" charset="-122"/>
                <a:cs typeface="+mn-cs"/>
                <a:sym typeface="Century Gothic" panose="020B0502020202020204" pitchFamily="34" charset="0"/>
              </a:defRPr>
            </a:pPr>
            <a:endParaRPr lang="zh-CN"/>
          </a:p>
        </c:txPr>
        <c:crossAx val="727952448"/>
        <c:crosses val="autoZero"/>
        <c:auto val="1"/>
        <c:lblAlgn val="ctr"/>
        <c:lblOffset val="100"/>
        <c:noMultiLvlLbl val="0"/>
      </c:catAx>
      <c:valAx>
        <c:axId val="727952448"/>
        <c:scaling>
          <c:orientation val="minMax"/>
        </c:scaling>
        <c:delete val="1"/>
        <c:axPos val="l"/>
        <c:numFmt formatCode="General" sourceLinked="1"/>
        <c:majorTickMark val="none"/>
        <c:minorTickMark val="none"/>
        <c:tickLblPos val="nextTo"/>
        <c:crossAx val="72795081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lang="zh-CN" sz="1195" b="0" i="0" u="none" strike="noStrike" kern="1200" baseline="0">
              <a:solidFill>
                <a:schemeClr val="tx1">
                  <a:lumMod val="65000"/>
                  <a:lumOff val="35000"/>
                </a:schemeClr>
              </a:solidFill>
              <a:latin typeface="Century Gothic" panose="020B0502020202020204" pitchFamily="34" charset="0"/>
              <a:ea typeface="字魂58号-创中黑" panose="00000500000000000000" pitchFamily="2" charset="-122"/>
              <a:cs typeface="+mn-cs"/>
              <a:sym typeface="Century Gothic" panose="020B0502020202020204" pitchFamily="34" charset="0"/>
            </a:defRPr>
          </a:pPr>
          <a:endParaRPr lang="zh-CN"/>
        </a:p>
      </c:txPr>
    </c:legend>
    <c:plotVisOnly val="1"/>
    <c:dispBlanksAs val="gap"/>
    <c:showDLblsOverMax val="0"/>
  </c:chart>
  <c:spPr>
    <a:noFill/>
    <a:ln>
      <a:noFill/>
    </a:ln>
    <a:effectLst/>
  </c:spPr>
  <c:txPr>
    <a:bodyPr/>
    <a:lstStyle/>
    <a:p>
      <a:pPr>
        <a:defRPr lang="zh-CN">
          <a:latin typeface="Century Gothic" panose="020B0502020202020204" pitchFamily="34" charset="0"/>
          <a:ea typeface="字魂58号-创中黑" panose="00000500000000000000" pitchFamily="2" charset="-122"/>
          <a:sym typeface="Century Gothic" panose="020B0502020202020204" pitchFamily="34" charset="0"/>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1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31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omments/comment1.xml><?xml version="1.0" encoding="utf-8"?>
<p:cmLst xmlns:a="http://schemas.openxmlformats.org/drawingml/2006/main" xmlns:r="http://schemas.openxmlformats.org/officeDocument/2006/relationships" xmlns:p="http://schemas.openxmlformats.org/presentationml/2006/main">
  <p:cm authorId="1" dt="2020-07-02T19:48:25.365" idx="1">
    <p:pos x="10" y="10"/>
    <p:text>分工不美观，尽量不要出现顿号、一个名字一行就可以</p:text>
    <p:extLst>
      <p:ext uri="{C676402C-5697-4E1C-873F-D02D1690AC5C}">
        <p15:threadingInfo xmlns:p15="http://schemas.microsoft.com/office/powerpoint/2012/main" timeZoneBias="-480"/>
      </p:ext>
    </p:extLst>
  </p:cm>
</p:cmLst>
</file>

<file path=ppt/comments/comment10.xml><?xml version="1.0" encoding="utf-8"?>
<p:cmLst xmlns:a="http://schemas.openxmlformats.org/drawingml/2006/main" xmlns:r="http://schemas.openxmlformats.org/officeDocument/2006/relationships" xmlns:p="http://schemas.openxmlformats.org/presentationml/2006/main">
  <p:cm authorId="1" dt="2020-07-02T20:11:55.997" idx="10">
    <p:pos x="10" y="10"/>
    <p:text>空间函数的分析漏掉了</p:text>
    <p:extLst>
      <p:ext uri="{C676402C-5697-4E1C-873F-D02D1690AC5C}">
        <p15:threadingInfo xmlns:p15="http://schemas.microsoft.com/office/powerpoint/2012/main" timeZoneBias="-480"/>
      </p:ext>
    </p:extLst>
  </p:cm>
  <p:cm authorId="1" dt="2020-07-02T20:12:19.787" idx="11">
    <p:pos x="146" y="146"/>
    <p:text>图片大小的调整</p:text>
    <p:extLst>
      <p:ext uri="{C676402C-5697-4E1C-873F-D02D1690AC5C}">
        <p15:threadingInfo xmlns:p15="http://schemas.microsoft.com/office/powerpoint/2012/main" timeZoneBias="-480"/>
      </p:ext>
    </p:extLst>
  </p:cm>
</p:cmLst>
</file>

<file path=ppt/comments/comment11.xml><?xml version="1.0" encoding="utf-8"?>
<p:cmLst xmlns:a="http://schemas.openxmlformats.org/drawingml/2006/main" xmlns:r="http://schemas.openxmlformats.org/officeDocument/2006/relationships" xmlns:p="http://schemas.openxmlformats.org/presentationml/2006/main">
  <p:cm authorId="1" dt="2020-07-02T20:12:43.709" idx="12">
    <p:pos x="10" y="10"/>
    <p:text>图片位置的优化，可以增加为一页PPT一张图片</p:text>
    <p:extLst>
      <p:ext uri="{C676402C-5697-4E1C-873F-D02D1690AC5C}">
        <p15:threadingInfo xmlns:p15="http://schemas.microsoft.com/office/powerpoint/2012/main" timeZoneBias="-480"/>
      </p:ext>
    </p:extLst>
  </p:cm>
</p:cmLst>
</file>

<file path=ppt/comments/comment12.xml><?xml version="1.0" encoding="utf-8"?>
<p:cmLst xmlns:a="http://schemas.openxmlformats.org/drawingml/2006/main" xmlns:r="http://schemas.openxmlformats.org/officeDocument/2006/relationships" xmlns:p="http://schemas.openxmlformats.org/presentationml/2006/main">
  <p:cm authorId="1" dt="2020-07-02T20:13:13.979" idx="13">
    <p:pos x="10" y="10"/>
    <p:text>同上一页</p:text>
    <p:extLst>
      <p:ext uri="{C676402C-5697-4E1C-873F-D02D1690AC5C}">
        <p15:threadingInfo xmlns:p15="http://schemas.microsoft.com/office/powerpoint/2012/main" timeZoneBias="-480"/>
      </p:ext>
    </p:extLst>
  </p:cm>
</p:cmLst>
</file>

<file path=ppt/comments/comment13.xml><?xml version="1.0" encoding="utf-8"?>
<p:cmLst xmlns:a="http://schemas.openxmlformats.org/drawingml/2006/main" xmlns:r="http://schemas.openxmlformats.org/officeDocument/2006/relationships" xmlns:p="http://schemas.openxmlformats.org/presentationml/2006/main">
  <p:cm authorId="1" dt="2020-07-02T20:13:38.620" idx="14">
    <p:pos x="10" y="10"/>
    <p:text>与后页合成一页</p:text>
    <p:extLst>
      <p:ext uri="{C676402C-5697-4E1C-873F-D02D1690AC5C}">
        <p15:threadingInfo xmlns:p15="http://schemas.microsoft.com/office/powerpoint/2012/main" timeZoneBias="-480"/>
      </p:ext>
    </p:extLst>
  </p:cm>
</p:cmLst>
</file>

<file path=ppt/comments/comment14.xml><?xml version="1.0" encoding="utf-8"?>
<p:cmLst xmlns:a="http://schemas.openxmlformats.org/drawingml/2006/main" xmlns:r="http://schemas.openxmlformats.org/officeDocument/2006/relationships" xmlns:p="http://schemas.openxmlformats.org/presentationml/2006/main">
  <p:cm authorId="1" dt="2020-07-02T20:14:08.755" idx="15">
    <p:pos x="10" y="10"/>
    <p:text>有新的文献，建议增加</p:text>
    <p:extLst>
      <p:ext uri="{C676402C-5697-4E1C-873F-D02D1690AC5C}">
        <p15:threadingInfo xmlns:p15="http://schemas.microsoft.com/office/powerpoint/2012/main" timeZoneBias="-480"/>
      </p:ext>
    </p:extLst>
  </p:cm>
</p:cmLst>
</file>

<file path=ppt/comments/comment15.xml><?xml version="1.0" encoding="utf-8"?>
<p:cmLst xmlns:a="http://schemas.openxmlformats.org/drawingml/2006/main" xmlns:r="http://schemas.openxmlformats.org/officeDocument/2006/relationships" xmlns:p="http://schemas.openxmlformats.org/presentationml/2006/main">
  <p:cm authorId="1" dt="2020-07-02T20:14:34.252" idx="16">
    <p:pos x="10" y="10"/>
    <p:text>增加一页致谢，内容我来填写</p:text>
    <p:extLst>
      <p:ext uri="{C676402C-5697-4E1C-873F-D02D1690AC5C}">
        <p15:threadingInfo xmlns:p15="http://schemas.microsoft.com/office/powerpoint/2012/main" timeZoneBias="-48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0-07-02T19:48:25.365" idx="1">
    <p:pos x="10" y="10"/>
    <p:text>分工不美观，尽量不要出现顿号、一个名字一行就可以</p:text>
    <p:extLst>
      <p:ext uri="{C676402C-5697-4E1C-873F-D02D1690AC5C}">
        <p15:threadingInfo xmlns:p15="http://schemas.microsoft.com/office/powerpoint/2012/main" timeZoneBias="-48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20-07-02T20:01:01.955" idx="2">
    <p:pos x="10" y="10"/>
    <p:text>添加标题：
500m，1000m,1500m三个深度条件下的声速剖面如后页所示。</p:text>
    <p:extLst>
      <p:ext uri="{C676402C-5697-4E1C-873F-D02D1690AC5C}">
        <p15:threadingInfo xmlns:p15="http://schemas.microsoft.com/office/powerpoint/2012/main" timeZoneBias="-48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1" dt="2020-07-02T20:05:35.988" idx="5">
    <p:pos x="10" y="10"/>
    <p:text>b.具体分析
建议单独作为题目出现，不要在所有的页面中都出现</p:text>
    <p:extLst>
      <p:ext uri="{C676402C-5697-4E1C-873F-D02D1690AC5C}">
        <p15:threadingInfo xmlns:p15="http://schemas.microsoft.com/office/powerpoint/2012/main" timeZoneBias="-480"/>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1" dt="2020-07-02T20:04:03.636" idx="4">
    <p:pos x="1899" y="5198"/>
    <p:text>将此部分拆分为2-3张ppt，并配有16页的图片</p:text>
    <p:extLst>
      <p:ext uri="{C676402C-5697-4E1C-873F-D02D1690AC5C}">
        <p15:threadingInfo xmlns:p15="http://schemas.microsoft.com/office/powerpoint/2012/main" timeZoneBias="-480"/>
      </p:ext>
    </p:extLst>
  </p:cm>
</p:cmLst>
</file>

<file path=ppt/comments/comment6.xml><?xml version="1.0" encoding="utf-8"?>
<p:cmLst xmlns:a="http://schemas.openxmlformats.org/drawingml/2006/main" xmlns:r="http://schemas.openxmlformats.org/officeDocument/2006/relationships" xmlns:p="http://schemas.openxmlformats.org/presentationml/2006/main">
  <p:cm authorId="1" dt="2020-07-02T20:06:44.660" idx="6">
    <p:pos x="10" y="10"/>
    <p:text>上页PPT所配图，出现</p:text>
    <p:extLst>
      <p:ext uri="{C676402C-5697-4E1C-873F-D02D1690AC5C}">
        <p15:threadingInfo xmlns:p15="http://schemas.microsoft.com/office/powerpoint/2012/main" timeZoneBias="-480"/>
      </p:ext>
    </p:extLst>
  </p:cm>
</p:cmLst>
</file>

<file path=ppt/comments/comment7.xml><?xml version="1.0" encoding="utf-8"?>
<p:cmLst xmlns:a="http://schemas.openxmlformats.org/drawingml/2006/main" xmlns:r="http://schemas.openxmlformats.org/officeDocument/2006/relationships" xmlns:p="http://schemas.openxmlformats.org/presentationml/2006/main">
  <p:cm authorId="1" dt="2020-07-02T20:07:59.598" idx="7">
    <p:pos x="1260" y="5736"/>
    <p:text>左下角图标？是啥...五边形战士？</p:text>
    <p:extLst>
      <p:ext uri="{C676402C-5697-4E1C-873F-D02D1690AC5C}">
        <p15:threadingInfo xmlns:p15="http://schemas.microsoft.com/office/powerpoint/2012/main" timeZoneBias="-480"/>
      </p:ext>
    </p:extLst>
  </p:cm>
</p:cmLst>
</file>

<file path=ppt/comments/comment8.xml><?xml version="1.0" encoding="utf-8"?>
<p:cmLst xmlns:a="http://schemas.openxmlformats.org/drawingml/2006/main" xmlns:r="http://schemas.openxmlformats.org/officeDocument/2006/relationships" xmlns:p="http://schemas.openxmlformats.org/presentationml/2006/main">
  <p:cm authorId="1" dt="2020-07-02T20:10:55.268" idx="8">
    <p:pos x="10" y="10"/>
    <p:text>注意公式的排列，美观</p:text>
    <p:extLst>
      <p:ext uri="{C676402C-5697-4E1C-873F-D02D1690AC5C}">
        <p15:threadingInfo xmlns:p15="http://schemas.microsoft.com/office/powerpoint/2012/main" timeZoneBias="-480"/>
      </p:ext>
    </p:extLst>
  </p:cm>
</p:cmLst>
</file>

<file path=ppt/comments/comment9.xml><?xml version="1.0" encoding="utf-8"?>
<p:cmLst xmlns:a="http://schemas.openxmlformats.org/drawingml/2006/main" xmlns:r="http://schemas.openxmlformats.org/officeDocument/2006/relationships" xmlns:p="http://schemas.openxmlformats.org/presentationml/2006/main">
  <p:cm authorId="1" dt="2020-07-02T20:11:23.324" idx="9">
    <p:pos x="10" y="10"/>
    <p:text>字体颜色的统一</p:text>
    <p:extLst>
      <p:ext uri="{C676402C-5697-4E1C-873F-D02D1690AC5C}">
        <p15:threadingInfo xmlns:p15="http://schemas.microsoft.com/office/powerpoint/2012/main" timeZoneBias="-480"/>
      </p:ext>
    </p:extLst>
  </p:cm>
</p:cmLst>
</file>

<file path=ppt/drawings/_rels/vmlDrawing1.vml.rels><?xml version="1.0" encoding="UTF-8" standalone="yes"?>
<Relationships xmlns="http://schemas.openxmlformats.org/package/2006/relationships"><Relationship Id="rId1" Type="http://schemas.openxmlformats.org/officeDocument/2006/relationships/image" Target="../media/image21.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2.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26.wmf"/><Relationship Id="rId1" Type="http://schemas.openxmlformats.org/officeDocument/2006/relationships/image" Target="../media/image25.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D41E938-F94A-4286-93AF-D040DC8A328F}" type="datetimeFigureOut">
              <a:rPr lang="zh-CN" altLang="en-US" smtClean="0"/>
              <a:t>2020/7/2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9045CA2-A917-4794-99A0-0B8098000A2E}"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9045CA2-A917-4794-99A0-0B8098000A2E}"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9045CA2-A917-4794-99A0-0B8098000A2E}" type="slidenum">
              <a:rPr lang="zh-CN" altLang="en-US" smtClean="0"/>
              <a:t>10</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9045CA2-A917-4794-99A0-0B8098000A2E}" type="slidenum">
              <a:rPr lang="zh-CN" altLang="en-US" smtClean="0"/>
              <a:t>11</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9045CA2-A917-4794-99A0-0B8098000A2E}" type="slidenum">
              <a:rPr lang="zh-CN" altLang="en-US" smtClean="0"/>
              <a:t>12</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DB7434A-B064-4353-84A0-DA34C91662F7}" type="slidenum">
              <a:rPr lang="zh-CN" altLang="en-US" smtClean="0"/>
              <a:t>13</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9045CA2-A917-4794-99A0-0B8098000A2E}" type="slidenum">
              <a:rPr lang="zh-CN" altLang="en-US" smtClean="0"/>
              <a:t>20</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9045CA2-A917-4794-99A0-0B8098000A2E}" type="slidenum">
              <a:rPr lang="zh-CN" altLang="en-US" smtClean="0"/>
              <a:t>29</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9045CA2-A917-4794-99A0-0B8098000A2E}" type="slidenum">
              <a:rPr lang="zh-CN" altLang="en-US" smtClean="0"/>
              <a:t>33</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9045CA2-A917-4794-99A0-0B8098000A2E}" type="slidenum">
              <a:rPr lang="zh-CN" altLang="en-US" smtClean="0"/>
              <a:t>37</a:t>
            </a:fld>
            <a:endParaRPr lang="zh-CN" altLang="en-US"/>
          </a:p>
        </p:txBody>
      </p:sp>
    </p:spTree>
    <p:extLst>
      <p:ext uri="{BB962C8B-B14F-4D97-AF65-F5344CB8AC3E}">
        <p14:creationId xmlns:p14="http://schemas.microsoft.com/office/powerpoint/2010/main" val="10110065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9045CA2-A917-4794-99A0-0B8098000A2E}" type="slidenum">
              <a:rPr lang="zh-CN" altLang="en-US" smtClean="0"/>
              <a:t>38</a:t>
            </a:fld>
            <a:endParaRPr lang="zh-CN" altLang="en-US"/>
          </a:p>
        </p:txBody>
      </p:sp>
    </p:spTree>
    <p:extLst>
      <p:ext uri="{BB962C8B-B14F-4D97-AF65-F5344CB8AC3E}">
        <p14:creationId xmlns:p14="http://schemas.microsoft.com/office/powerpoint/2010/main" val="9047034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9045CA2-A917-4794-99A0-0B8098000A2E}" type="slidenum">
              <a:rPr lang="zh-CN" altLang="en-US" smtClean="0"/>
              <a:t>39</a:t>
            </a:fld>
            <a:endParaRPr lang="zh-CN" altLang="en-US"/>
          </a:p>
        </p:txBody>
      </p:sp>
    </p:spTree>
    <p:extLst>
      <p:ext uri="{BB962C8B-B14F-4D97-AF65-F5344CB8AC3E}">
        <p14:creationId xmlns:p14="http://schemas.microsoft.com/office/powerpoint/2010/main" val="22346073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9045CA2-A917-4794-99A0-0B8098000A2E}"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9045CA2-A917-4794-99A0-0B8098000A2E}" type="slidenum">
              <a:rPr lang="zh-CN" altLang="en-US" smtClean="0"/>
              <a:t>40</a:t>
            </a:fld>
            <a:endParaRPr lang="zh-CN" altLang="en-US"/>
          </a:p>
        </p:txBody>
      </p:sp>
    </p:spTree>
    <p:extLst>
      <p:ext uri="{BB962C8B-B14F-4D97-AF65-F5344CB8AC3E}">
        <p14:creationId xmlns:p14="http://schemas.microsoft.com/office/powerpoint/2010/main" val="11732148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9045CA2-A917-4794-99A0-0B8098000A2E}" type="slidenum">
              <a:rPr lang="zh-CN" altLang="en-US" smtClean="0"/>
              <a:t>41</a:t>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9045CA2-A917-4794-99A0-0B8098000A2E}" type="slidenum">
              <a:rPr lang="zh-CN" altLang="en-US" smtClean="0"/>
              <a:t>43</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9045CA2-A917-4794-99A0-0B8098000A2E}" type="slidenum">
              <a:rPr lang="zh-CN" altLang="en-US" smtClean="0"/>
              <a:t>3</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9045CA2-A917-4794-99A0-0B8098000A2E}" type="slidenum">
              <a:rPr lang="zh-CN" altLang="en-US" smtClean="0"/>
              <a:t>4</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9045CA2-A917-4794-99A0-0B8098000A2E}" type="slidenum">
              <a:rPr lang="zh-CN" altLang="en-US" smtClean="0"/>
              <a:t>5</a:t>
            </a:fld>
            <a:endParaRPr lang="zh-CN" altLang="en-US"/>
          </a:p>
        </p:txBody>
      </p:sp>
    </p:spTree>
    <p:extLst>
      <p:ext uri="{BB962C8B-B14F-4D97-AF65-F5344CB8AC3E}">
        <p14:creationId xmlns:p14="http://schemas.microsoft.com/office/powerpoint/2010/main" val="38766158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DB7434A-B064-4353-84A0-DA34C91662F7}" type="slidenum">
              <a:rPr lang="zh-CN" altLang="en-US" smtClean="0"/>
              <a:t>6</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DB7434A-B064-4353-84A0-DA34C91662F7}" type="slidenum">
              <a:rPr lang="zh-CN" altLang="en-US" smtClean="0"/>
              <a:t>7</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9045CA2-A917-4794-99A0-0B8098000A2E}" type="slidenum">
              <a:rPr lang="zh-CN" altLang="en-US" smtClean="0"/>
              <a:t>8</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9045CA2-A917-4794-99A0-0B8098000A2E}" type="slidenum">
              <a:rPr lang="zh-CN" altLang="en-US" smtClean="0"/>
              <a:t>9</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2844800" y="2095078"/>
            <a:ext cx="17068800" cy="4456853"/>
          </a:xfrm>
        </p:spPr>
        <p:txBody>
          <a:bodyPr anchor="b"/>
          <a:lstStyle>
            <a:lvl1pPr algn="ctr">
              <a:defRPr sz="11200"/>
            </a:lvl1pPr>
          </a:lstStyle>
          <a:p>
            <a:r>
              <a:rPr lang="zh-CN" altLang="en-US"/>
              <a:t>单击此处编辑母版标题样式</a:t>
            </a:r>
            <a:endParaRPr lang="en-US" dirty="0"/>
          </a:p>
        </p:txBody>
      </p:sp>
      <p:sp>
        <p:nvSpPr>
          <p:cNvPr id="3" name="Subtitle 2"/>
          <p:cNvSpPr>
            <a:spLocks noGrp="1"/>
          </p:cNvSpPr>
          <p:nvPr>
            <p:ph type="subTitle" idx="1"/>
          </p:nvPr>
        </p:nvSpPr>
        <p:spPr>
          <a:xfrm>
            <a:off x="2844800" y="6723804"/>
            <a:ext cx="17068800" cy="3090756"/>
          </a:xfrm>
        </p:spPr>
        <p:txBody>
          <a:bodyPr/>
          <a:lstStyle>
            <a:lvl1pPr marL="0" indent="0" algn="ctr">
              <a:buNone/>
              <a:defRPr sz="4480"/>
            </a:lvl1pPr>
            <a:lvl2pPr marL="853455" indent="0" algn="ctr">
              <a:buNone/>
              <a:defRPr sz="3733"/>
            </a:lvl2pPr>
            <a:lvl3pPr marL="1706910" indent="0" algn="ctr">
              <a:buNone/>
              <a:defRPr sz="3360"/>
            </a:lvl3pPr>
            <a:lvl4pPr marL="2560366" indent="0" algn="ctr">
              <a:buNone/>
              <a:defRPr sz="2987"/>
            </a:lvl4pPr>
            <a:lvl5pPr marL="3413821" indent="0" algn="ctr">
              <a:buNone/>
              <a:defRPr sz="2987"/>
            </a:lvl5pPr>
            <a:lvl6pPr marL="4267276" indent="0" algn="ctr">
              <a:buNone/>
              <a:defRPr sz="2987"/>
            </a:lvl6pPr>
            <a:lvl7pPr marL="5120731" indent="0" algn="ctr">
              <a:buNone/>
              <a:defRPr sz="2987"/>
            </a:lvl7pPr>
            <a:lvl8pPr marL="5974187" indent="0" algn="ctr">
              <a:buNone/>
              <a:defRPr sz="2987"/>
            </a:lvl8pPr>
            <a:lvl9pPr marL="6827642" indent="0" algn="ctr">
              <a:buNone/>
              <a:defRPr sz="2987"/>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7/2/2020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41213995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7/2/2020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0706247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6286480" y="681567"/>
            <a:ext cx="4907280" cy="10848764"/>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1564640" y="681567"/>
            <a:ext cx="14437360" cy="10848764"/>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7/2/2020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0808400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1507762645"/>
      </p:ext>
    </p:extLst>
  </p:cSld>
  <p:clrMapOvr>
    <a:masterClrMapping/>
  </p:clrMapOvr>
  <mc:AlternateContent xmlns:mc="http://schemas.openxmlformats.org/markup-compatibility/2006" xmlns:p14="http://schemas.microsoft.com/office/powerpoint/2010/main">
    <mc:Choice Requires="p14">
      <p:transition spd="slow" p14:dur="1600" advClick="0" advTm="3000">
        <p:blinds dir="vert"/>
      </p:transition>
    </mc:Choice>
    <mc:Fallback xmlns="">
      <p:transition spd="slow" advClick="0" advTm="3000">
        <p:blinds dir="vert"/>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四项目录">
    <p:spTree>
      <p:nvGrpSpPr>
        <p:cNvPr id="1" name=""/>
        <p:cNvGrpSpPr/>
        <p:nvPr/>
      </p:nvGrpSpPr>
      <p:grpSpPr>
        <a:xfrm>
          <a:off x="0" y="0"/>
          <a:ext cx="0" cy="0"/>
          <a:chOff x="0" y="0"/>
          <a:chExt cx="0" cy="0"/>
        </a:xfrm>
      </p:grpSpPr>
    </p:spTree>
    <p:extLst>
      <p:ext uri="{BB962C8B-B14F-4D97-AF65-F5344CB8AC3E}">
        <p14:creationId xmlns:p14="http://schemas.microsoft.com/office/powerpoint/2010/main" val="403305775"/>
      </p:ext>
    </p:extLst>
  </p:cSld>
  <p:clrMapOvr>
    <a:masterClrMapping/>
  </p:clrMapOvr>
  <mc:AlternateContent xmlns:mc="http://schemas.openxmlformats.org/markup-compatibility/2006" xmlns:p14="http://schemas.microsoft.com/office/powerpoint/2010/main">
    <mc:Choice Requires="p14">
      <p:transition spd="slow" p14:dur="1600" advClick="0" advTm="3000">
        <p:blinds dir="vert"/>
      </p:transition>
    </mc:Choice>
    <mc:Fallback xmlns="">
      <p:transition spd="slow" advClick="0" advTm="3000">
        <p:blinds dir="vert"/>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3782779113"/>
      </p:ext>
    </p:extLst>
  </p:cSld>
  <p:clrMapOvr>
    <a:masterClrMapping/>
  </p:clrMapOvr>
  <mc:AlternateContent xmlns:mc="http://schemas.openxmlformats.org/markup-compatibility/2006" xmlns:p14="http://schemas.microsoft.com/office/powerpoint/2010/main">
    <mc:Choice Requires="p14">
      <p:transition spd="slow" p14:dur="1600" advClick="0" advTm="3000">
        <p:blinds dir="vert"/>
      </p:transition>
    </mc:Choice>
    <mc:Fallback xmlns="">
      <p:transition spd="slow" advClick="0" advTm="3000">
        <p:blinds dir="vert"/>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内容页_1">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advClick="0" advTm="3000">
        <p:blinds dir="vert"/>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7/2/2020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1659995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1552787" y="3191512"/>
            <a:ext cx="19629120" cy="5325109"/>
          </a:xfrm>
        </p:spPr>
        <p:txBody>
          <a:bodyPr anchor="b"/>
          <a:lstStyle>
            <a:lvl1pPr>
              <a:defRPr sz="11200"/>
            </a:lvl1pPr>
          </a:lstStyle>
          <a:p>
            <a:r>
              <a:rPr lang="zh-CN" altLang="en-US"/>
              <a:t>单击此处编辑母版标题样式</a:t>
            </a:r>
            <a:endParaRPr lang="en-US" dirty="0"/>
          </a:p>
        </p:txBody>
      </p:sp>
      <p:sp>
        <p:nvSpPr>
          <p:cNvPr id="3" name="Text Placeholder 2"/>
          <p:cNvSpPr>
            <a:spLocks noGrp="1"/>
          </p:cNvSpPr>
          <p:nvPr>
            <p:ph type="body" idx="1"/>
          </p:nvPr>
        </p:nvSpPr>
        <p:spPr>
          <a:xfrm>
            <a:off x="1552787" y="8566999"/>
            <a:ext cx="19629120" cy="2800349"/>
          </a:xfrm>
        </p:spPr>
        <p:txBody>
          <a:bodyPr/>
          <a:lstStyle>
            <a:lvl1pPr marL="0" indent="0">
              <a:buNone/>
              <a:defRPr sz="4480">
                <a:solidFill>
                  <a:schemeClr val="tx1">
                    <a:tint val="75000"/>
                  </a:schemeClr>
                </a:solidFill>
              </a:defRPr>
            </a:lvl1pPr>
            <a:lvl2pPr marL="853455" indent="0">
              <a:buNone/>
              <a:defRPr sz="3733">
                <a:solidFill>
                  <a:schemeClr val="tx1">
                    <a:tint val="75000"/>
                  </a:schemeClr>
                </a:solidFill>
              </a:defRPr>
            </a:lvl2pPr>
            <a:lvl3pPr marL="1706910" indent="0">
              <a:buNone/>
              <a:defRPr sz="3360">
                <a:solidFill>
                  <a:schemeClr val="tx1">
                    <a:tint val="75000"/>
                  </a:schemeClr>
                </a:solidFill>
              </a:defRPr>
            </a:lvl3pPr>
            <a:lvl4pPr marL="2560366" indent="0">
              <a:buNone/>
              <a:defRPr sz="2987">
                <a:solidFill>
                  <a:schemeClr val="tx1">
                    <a:tint val="75000"/>
                  </a:schemeClr>
                </a:solidFill>
              </a:defRPr>
            </a:lvl4pPr>
            <a:lvl5pPr marL="3413821" indent="0">
              <a:buNone/>
              <a:defRPr sz="2987">
                <a:solidFill>
                  <a:schemeClr val="tx1">
                    <a:tint val="75000"/>
                  </a:schemeClr>
                </a:solidFill>
              </a:defRPr>
            </a:lvl5pPr>
            <a:lvl6pPr marL="4267276" indent="0">
              <a:buNone/>
              <a:defRPr sz="2987">
                <a:solidFill>
                  <a:schemeClr val="tx1">
                    <a:tint val="75000"/>
                  </a:schemeClr>
                </a:solidFill>
              </a:defRPr>
            </a:lvl6pPr>
            <a:lvl7pPr marL="5120731" indent="0">
              <a:buNone/>
              <a:defRPr sz="2987">
                <a:solidFill>
                  <a:schemeClr val="tx1">
                    <a:tint val="75000"/>
                  </a:schemeClr>
                </a:solidFill>
              </a:defRPr>
            </a:lvl7pPr>
            <a:lvl8pPr marL="5974187" indent="0">
              <a:buNone/>
              <a:defRPr sz="2987">
                <a:solidFill>
                  <a:schemeClr val="tx1">
                    <a:tint val="75000"/>
                  </a:schemeClr>
                </a:solidFill>
              </a:defRPr>
            </a:lvl8pPr>
            <a:lvl9pPr marL="6827642" indent="0">
              <a:buNone/>
              <a:defRPr sz="2987">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C764DE79-268F-4C1A-8933-263129D2AF90}" type="datetimeFigureOut">
              <a:rPr lang="en-US" dirty="0"/>
              <a:t>7/2/2020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6781705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1564640" y="3407833"/>
            <a:ext cx="9672320" cy="812249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11521440" y="3407833"/>
            <a:ext cx="9672320" cy="812249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dirty="0"/>
              <a:t>7/2/2020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9086673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1567604" y="681568"/>
            <a:ext cx="19629120" cy="2474384"/>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1567605" y="3138171"/>
            <a:ext cx="9627869" cy="1537969"/>
          </a:xfrm>
        </p:spPr>
        <p:txBody>
          <a:bodyPr anchor="b"/>
          <a:lstStyle>
            <a:lvl1pPr marL="0" indent="0">
              <a:buNone/>
              <a:defRPr sz="4480" b="1"/>
            </a:lvl1pPr>
            <a:lvl2pPr marL="853455" indent="0">
              <a:buNone/>
              <a:defRPr sz="3733" b="1"/>
            </a:lvl2pPr>
            <a:lvl3pPr marL="1706910" indent="0">
              <a:buNone/>
              <a:defRPr sz="3360" b="1"/>
            </a:lvl3pPr>
            <a:lvl4pPr marL="2560366" indent="0">
              <a:buNone/>
              <a:defRPr sz="2987" b="1"/>
            </a:lvl4pPr>
            <a:lvl5pPr marL="3413821" indent="0">
              <a:buNone/>
              <a:defRPr sz="2987" b="1"/>
            </a:lvl5pPr>
            <a:lvl6pPr marL="4267276" indent="0">
              <a:buNone/>
              <a:defRPr sz="2987" b="1"/>
            </a:lvl6pPr>
            <a:lvl7pPr marL="5120731" indent="0">
              <a:buNone/>
              <a:defRPr sz="2987" b="1"/>
            </a:lvl7pPr>
            <a:lvl8pPr marL="5974187" indent="0">
              <a:buNone/>
              <a:defRPr sz="2987" b="1"/>
            </a:lvl8pPr>
            <a:lvl9pPr marL="6827642" indent="0">
              <a:buNone/>
              <a:defRPr sz="2987" b="1"/>
            </a:lvl9pPr>
          </a:lstStyle>
          <a:p>
            <a:pPr lvl="0"/>
            <a:r>
              <a:rPr lang="zh-CN" altLang="en-US"/>
              <a:t>单击此处编辑母版文本样式</a:t>
            </a:r>
          </a:p>
        </p:txBody>
      </p:sp>
      <p:sp>
        <p:nvSpPr>
          <p:cNvPr id="4" name="Content Placeholder 3"/>
          <p:cNvSpPr>
            <a:spLocks noGrp="1"/>
          </p:cNvSpPr>
          <p:nvPr>
            <p:ph sz="half" idx="2"/>
          </p:nvPr>
        </p:nvSpPr>
        <p:spPr>
          <a:xfrm>
            <a:off x="1567605" y="4676140"/>
            <a:ext cx="9627869" cy="687789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11521440" y="3138171"/>
            <a:ext cx="9675284" cy="1537969"/>
          </a:xfrm>
        </p:spPr>
        <p:txBody>
          <a:bodyPr anchor="b"/>
          <a:lstStyle>
            <a:lvl1pPr marL="0" indent="0">
              <a:buNone/>
              <a:defRPr sz="4480" b="1"/>
            </a:lvl1pPr>
            <a:lvl2pPr marL="853455" indent="0">
              <a:buNone/>
              <a:defRPr sz="3733" b="1"/>
            </a:lvl2pPr>
            <a:lvl3pPr marL="1706910" indent="0">
              <a:buNone/>
              <a:defRPr sz="3360" b="1"/>
            </a:lvl3pPr>
            <a:lvl4pPr marL="2560366" indent="0">
              <a:buNone/>
              <a:defRPr sz="2987" b="1"/>
            </a:lvl4pPr>
            <a:lvl5pPr marL="3413821" indent="0">
              <a:buNone/>
              <a:defRPr sz="2987" b="1"/>
            </a:lvl5pPr>
            <a:lvl6pPr marL="4267276" indent="0">
              <a:buNone/>
              <a:defRPr sz="2987" b="1"/>
            </a:lvl6pPr>
            <a:lvl7pPr marL="5120731" indent="0">
              <a:buNone/>
              <a:defRPr sz="2987" b="1"/>
            </a:lvl7pPr>
            <a:lvl8pPr marL="5974187" indent="0">
              <a:buNone/>
              <a:defRPr sz="2987" b="1"/>
            </a:lvl8pPr>
            <a:lvl9pPr marL="6827642" indent="0">
              <a:buNone/>
              <a:defRPr sz="2987" b="1"/>
            </a:lvl9pPr>
          </a:lstStyle>
          <a:p>
            <a:pPr lvl="0"/>
            <a:r>
              <a:rPr lang="zh-CN" altLang="en-US"/>
              <a:t>单击此处编辑母版文本样式</a:t>
            </a:r>
          </a:p>
        </p:txBody>
      </p:sp>
      <p:sp>
        <p:nvSpPr>
          <p:cNvPr id="6" name="Content Placeholder 5"/>
          <p:cNvSpPr>
            <a:spLocks noGrp="1"/>
          </p:cNvSpPr>
          <p:nvPr>
            <p:ph sz="quarter" idx="4"/>
          </p:nvPr>
        </p:nvSpPr>
        <p:spPr>
          <a:xfrm>
            <a:off x="11521440" y="4676140"/>
            <a:ext cx="9675284" cy="687789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dirty="0"/>
              <a:t>7/2/2020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3811431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dirty="0"/>
              <a:t>7/2/2020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6002982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7/2/2020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670751589"/>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advClick="0" advTm="3000">
        <p:blinds dir="vert"/>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1567605" y="853440"/>
            <a:ext cx="7340176" cy="2987040"/>
          </a:xfrm>
        </p:spPr>
        <p:txBody>
          <a:bodyPr anchor="b"/>
          <a:lstStyle>
            <a:lvl1pPr>
              <a:defRPr sz="5973"/>
            </a:lvl1pPr>
          </a:lstStyle>
          <a:p>
            <a:r>
              <a:rPr lang="zh-CN" altLang="en-US"/>
              <a:t>单击此处编辑母版标题样式</a:t>
            </a:r>
            <a:endParaRPr lang="en-US" dirty="0"/>
          </a:p>
        </p:txBody>
      </p:sp>
      <p:sp>
        <p:nvSpPr>
          <p:cNvPr id="3" name="Content Placeholder 2"/>
          <p:cNvSpPr>
            <a:spLocks noGrp="1"/>
          </p:cNvSpPr>
          <p:nvPr>
            <p:ph idx="1"/>
          </p:nvPr>
        </p:nvSpPr>
        <p:spPr>
          <a:xfrm>
            <a:off x="9675284" y="1843194"/>
            <a:ext cx="11521440" cy="9097433"/>
          </a:xfrm>
        </p:spPr>
        <p:txBody>
          <a:bodyPr/>
          <a:lstStyle>
            <a:lvl1pPr>
              <a:defRPr sz="5973"/>
            </a:lvl1pPr>
            <a:lvl2pPr>
              <a:defRPr sz="5227"/>
            </a:lvl2pPr>
            <a:lvl3pPr>
              <a:defRPr sz="4480"/>
            </a:lvl3pPr>
            <a:lvl4pPr>
              <a:defRPr sz="3733"/>
            </a:lvl4pPr>
            <a:lvl5pPr>
              <a:defRPr sz="3733"/>
            </a:lvl5pPr>
            <a:lvl6pPr>
              <a:defRPr sz="3733"/>
            </a:lvl6pPr>
            <a:lvl7pPr>
              <a:defRPr sz="3733"/>
            </a:lvl7pPr>
            <a:lvl8pPr>
              <a:defRPr sz="3733"/>
            </a:lvl8pPr>
            <a:lvl9pPr>
              <a:defRPr sz="3733"/>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1567605" y="3840480"/>
            <a:ext cx="7340176" cy="7114964"/>
          </a:xfrm>
        </p:spPr>
        <p:txBody>
          <a:bodyPr/>
          <a:lstStyle>
            <a:lvl1pPr marL="0" indent="0">
              <a:buNone/>
              <a:defRPr sz="2987"/>
            </a:lvl1pPr>
            <a:lvl2pPr marL="853455" indent="0">
              <a:buNone/>
              <a:defRPr sz="2613"/>
            </a:lvl2pPr>
            <a:lvl3pPr marL="1706910" indent="0">
              <a:buNone/>
              <a:defRPr sz="2240"/>
            </a:lvl3pPr>
            <a:lvl4pPr marL="2560366" indent="0">
              <a:buNone/>
              <a:defRPr sz="1867"/>
            </a:lvl4pPr>
            <a:lvl5pPr marL="3413821" indent="0">
              <a:buNone/>
              <a:defRPr sz="1867"/>
            </a:lvl5pPr>
            <a:lvl6pPr marL="4267276" indent="0">
              <a:buNone/>
              <a:defRPr sz="1867"/>
            </a:lvl6pPr>
            <a:lvl7pPr marL="5120731" indent="0">
              <a:buNone/>
              <a:defRPr sz="1867"/>
            </a:lvl7pPr>
            <a:lvl8pPr marL="5974187" indent="0">
              <a:buNone/>
              <a:defRPr sz="1867"/>
            </a:lvl8pPr>
            <a:lvl9pPr marL="6827642" indent="0">
              <a:buNone/>
              <a:defRPr sz="1867"/>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C764DE79-268F-4C1A-8933-263129D2AF90}" type="datetimeFigureOut">
              <a:rPr lang="en-US" dirty="0"/>
              <a:t>7/2/2020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2789830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1567605" y="853440"/>
            <a:ext cx="7340176" cy="2987040"/>
          </a:xfrm>
        </p:spPr>
        <p:txBody>
          <a:bodyPr anchor="b"/>
          <a:lstStyle>
            <a:lvl1pPr>
              <a:defRPr sz="5973"/>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9675284" y="1843194"/>
            <a:ext cx="11521440" cy="9097433"/>
          </a:xfrm>
        </p:spPr>
        <p:txBody>
          <a:bodyPr anchor="t"/>
          <a:lstStyle>
            <a:lvl1pPr marL="0" indent="0">
              <a:buNone/>
              <a:defRPr sz="5973"/>
            </a:lvl1pPr>
            <a:lvl2pPr marL="853455" indent="0">
              <a:buNone/>
              <a:defRPr sz="5227"/>
            </a:lvl2pPr>
            <a:lvl3pPr marL="1706910" indent="0">
              <a:buNone/>
              <a:defRPr sz="4480"/>
            </a:lvl3pPr>
            <a:lvl4pPr marL="2560366" indent="0">
              <a:buNone/>
              <a:defRPr sz="3733"/>
            </a:lvl4pPr>
            <a:lvl5pPr marL="3413821" indent="0">
              <a:buNone/>
              <a:defRPr sz="3733"/>
            </a:lvl5pPr>
            <a:lvl6pPr marL="4267276" indent="0">
              <a:buNone/>
              <a:defRPr sz="3733"/>
            </a:lvl6pPr>
            <a:lvl7pPr marL="5120731" indent="0">
              <a:buNone/>
              <a:defRPr sz="3733"/>
            </a:lvl7pPr>
            <a:lvl8pPr marL="5974187" indent="0">
              <a:buNone/>
              <a:defRPr sz="3733"/>
            </a:lvl8pPr>
            <a:lvl9pPr marL="6827642" indent="0">
              <a:buNone/>
              <a:defRPr sz="3733"/>
            </a:lvl9pPr>
          </a:lstStyle>
          <a:p>
            <a:r>
              <a:rPr lang="zh-CN" altLang="en-US"/>
              <a:t>单击图标添加图片</a:t>
            </a:r>
            <a:endParaRPr lang="en-US" dirty="0"/>
          </a:p>
        </p:txBody>
      </p:sp>
      <p:sp>
        <p:nvSpPr>
          <p:cNvPr id="4" name="Text Placeholder 3"/>
          <p:cNvSpPr>
            <a:spLocks noGrp="1"/>
          </p:cNvSpPr>
          <p:nvPr>
            <p:ph type="body" sz="half" idx="2"/>
          </p:nvPr>
        </p:nvSpPr>
        <p:spPr>
          <a:xfrm>
            <a:off x="1567605" y="3840480"/>
            <a:ext cx="7340176" cy="7114964"/>
          </a:xfrm>
        </p:spPr>
        <p:txBody>
          <a:bodyPr/>
          <a:lstStyle>
            <a:lvl1pPr marL="0" indent="0">
              <a:buNone/>
              <a:defRPr sz="2987"/>
            </a:lvl1pPr>
            <a:lvl2pPr marL="853455" indent="0">
              <a:buNone/>
              <a:defRPr sz="2613"/>
            </a:lvl2pPr>
            <a:lvl3pPr marL="1706910" indent="0">
              <a:buNone/>
              <a:defRPr sz="2240"/>
            </a:lvl3pPr>
            <a:lvl4pPr marL="2560366" indent="0">
              <a:buNone/>
              <a:defRPr sz="1867"/>
            </a:lvl4pPr>
            <a:lvl5pPr marL="3413821" indent="0">
              <a:buNone/>
              <a:defRPr sz="1867"/>
            </a:lvl5pPr>
            <a:lvl6pPr marL="4267276" indent="0">
              <a:buNone/>
              <a:defRPr sz="1867"/>
            </a:lvl6pPr>
            <a:lvl7pPr marL="5120731" indent="0">
              <a:buNone/>
              <a:defRPr sz="1867"/>
            </a:lvl7pPr>
            <a:lvl8pPr marL="5974187" indent="0">
              <a:buNone/>
              <a:defRPr sz="1867"/>
            </a:lvl8pPr>
            <a:lvl9pPr marL="6827642" indent="0">
              <a:buNone/>
              <a:defRPr sz="1867"/>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C764DE79-268F-4C1A-8933-263129D2AF90}" type="datetimeFigureOut">
              <a:rPr lang="en-US" dirty="0"/>
              <a:t>7/2/2020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41608583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64640" y="681568"/>
            <a:ext cx="19629120" cy="2474384"/>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1564640" y="3407833"/>
            <a:ext cx="19629120" cy="812249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1564640" y="11865187"/>
            <a:ext cx="5120640" cy="681567"/>
          </a:xfrm>
          <a:prstGeom prst="rect">
            <a:avLst/>
          </a:prstGeom>
        </p:spPr>
        <p:txBody>
          <a:bodyPr vert="horz" lIns="91440" tIns="45720" rIns="91440" bIns="45720" rtlCol="0" anchor="ctr"/>
          <a:lstStyle>
            <a:lvl1pPr algn="l">
              <a:defRPr sz="2240">
                <a:solidFill>
                  <a:schemeClr val="tx1">
                    <a:tint val="75000"/>
                  </a:schemeClr>
                </a:solidFill>
              </a:defRPr>
            </a:lvl1pPr>
          </a:lstStyle>
          <a:p>
            <a:fld id="{C764DE79-268F-4C1A-8933-263129D2AF90}" type="datetimeFigureOut">
              <a:rPr lang="en-US" dirty="0"/>
              <a:t>7/2/2020</a:t>
            </a:fld>
            <a:endParaRPr lang="en-US" dirty="0"/>
          </a:p>
        </p:txBody>
      </p:sp>
      <p:sp>
        <p:nvSpPr>
          <p:cNvPr id="5" name="Footer Placeholder 4"/>
          <p:cNvSpPr>
            <a:spLocks noGrp="1"/>
          </p:cNvSpPr>
          <p:nvPr>
            <p:ph type="ftr" sz="quarter" idx="3"/>
          </p:nvPr>
        </p:nvSpPr>
        <p:spPr>
          <a:xfrm>
            <a:off x="7538720" y="11865187"/>
            <a:ext cx="7680960" cy="681567"/>
          </a:xfrm>
          <a:prstGeom prst="rect">
            <a:avLst/>
          </a:prstGeom>
        </p:spPr>
        <p:txBody>
          <a:bodyPr vert="horz" lIns="91440" tIns="45720" rIns="91440" bIns="45720" rtlCol="0" anchor="ctr"/>
          <a:lstStyle>
            <a:lvl1pPr algn="ctr">
              <a:defRPr sz="224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6073120" y="11865187"/>
            <a:ext cx="5120640" cy="681567"/>
          </a:xfrm>
          <a:prstGeom prst="rect">
            <a:avLst/>
          </a:prstGeom>
        </p:spPr>
        <p:txBody>
          <a:bodyPr vert="horz" lIns="91440" tIns="45720" rIns="91440" bIns="45720" rtlCol="0" anchor="ctr"/>
          <a:lstStyle>
            <a:lvl1pPr algn="r">
              <a:defRPr sz="2240">
                <a:solidFill>
                  <a:schemeClr val="tx1">
                    <a:tint val="75000"/>
                  </a:schemeClr>
                </a:solidFill>
              </a:defRPr>
            </a:lvl1pPr>
          </a:lstStyle>
          <a:p>
            <a:fld id="{48F63A3B-78C7-47BE-AE5E-E10140E04643}" type="slidenum">
              <a:rPr lang="en-US" dirty="0"/>
              <a:t>‹#›</a:t>
            </a:fld>
            <a:endParaRPr lang="en-US" dirty="0"/>
          </a:p>
        </p:txBody>
      </p:sp>
    </p:spTree>
    <p:extLst>
      <p:ext uri="{BB962C8B-B14F-4D97-AF65-F5344CB8AC3E}">
        <p14:creationId xmlns:p14="http://schemas.microsoft.com/office/powerpoint/2010/main" val="2404186501"/>
      </p:ext>
    </p:extLst>
  </p:cSld>
  <p:clrMap bg1="lt1" tx1="dk1" bg2="lt2" tx2="dk2" accent1="accent1" accent2="accent2" accent3="accent3" accent4="accent4" accent5="accent5" accent6="accent6" hlink="hlink" folHlink="folHlink"/>
  <p:sldLayoutIdLst>
    <p:sldLayoutId id="2147483657" r:id="rId1"/>
    <p:sldLayoutId id="2147483658" r:id="rId2"/>
    <p:sldLayoutId id="2147483659" r:id="rId3"/>
    <p:sldLayoutId id="2147483660" r:id="rId4"/>
    <p:sldLayoutId id="2147483661" r:id="rId5"/>
    <p:sldLayoutId id="2147483662" r:id="rId6"/>
    <p:sldLayoutId id="2147483663" r:id="rId7"/>
    <p:sldLayoutId id="2147483664" r:id="rId8"/>
    <p:sldLayoutId id="2147483665" r:id="rId9"/>
    <p:sldLayoutId id="2147483666" r:id="rId10"/>
    <p:sldLayoutId id="2147483667" r:id="rId11"/>
    <p:sldLayoutId id="2147483668" r:id="rId12"/>
    <p:sldLayoutId id="2147483669" r:id="rId13"/>
    <p:sldLayoutId id="2147483670" r:id="rId14"/>
    <p:sldLayoutId id="2147483654" r:id="rId15"/>
  </p:sldLayoutIdLst>
  <mc:AlternateContent xmlns:mc="http://schemas.openxmlformats.org/markup-compatibility/2006" xmlns:p14="http://schemas.microsoft.com/office/powerpoint/2010/main">
    <mc:Choice Requires="p14">
      <p:transition spd="slow" p14:dur="1600">
        <p:blinds dir="vert"/>
      </p:transition>
    </mc:Choice>
    <mc:Fallback xmlns="">
      <p:transition spd="slow" advClick="0" advTm="3000">
        <p:blinds dir="vert"/>
      </p:transition>
    </mc:Fallback>
  </mc:AlternateContent>
  <p:txStyles>
    <p:titleStyle>
      <a:lvl1pPr algn="l" defTabSz="1706910" rtl="0" eaLnBrk="1" latinLnBrk="0" hangingPunct="1">
        <a:lnSpc>
          <a:spcPct val="90000"/>
        </a:lnSpc>
        <a:spcBef>
          <a:spcPct val="0"/>
        </a:spcBef>
        <a:buNone/>
        <a:defRPr sz="8213" kern="1200">
          <a:solidFill>
            <a:schemeClr val="tx1"/>
          </a:solidFill>
          <a:latin typeface="+mj-lt"/>
          <a:ea typeface="+mj-ea"/>
          <a:cs typeface="+mj-cs"/>
        </a:defRPr>
      </a:lvl1pPr>
    </p:titleStyle>
    <p:bodyStyle>
      <a:lvl1pPr marL="426728" indent="-426728" algn="l" defTabSz="1706910" rtl="0" eaLnBrk="1" latinLnBrk="0" hangingPunct="1">
        <a:lnSpc>
          <a:spcPct val="90000"/>
        </a:lnSpc>
        <a:spcBef>
          <a:spcPts val="1867"/>
        </a:spcBef>
        <a:buFont typeface="Arial" panose="020B0604020202020204" pitchFamily="34" charset="0"/>
        <a:buChar char="•"/>
        <a:defRPr sz="5227" kern="1200">
          <a:solidFill>
            <a:schemeClr val="tx1"/>
          </a:solidFill>
          <a:latin typeface="+mn-lt"/>
          <a:ea typeface="+mn-ea"/>
          <a:cs typeface="+mn-cs"/>
        </a:defRPr>
      </a:lvl1pPr>
      <a:lvl2pPr marL="1280183" indent="-426728" algn="l" defTabSz="1706910" rtl="0" eaLnBrk="1" latinLnBrk="0" hangingPunct="1">
        <a:lnSpc>
          <a:spcPct val="90000"/>
        </a:lnSpc>
        <a:spcBef>
          <a:spcPts val="933"/>
        </a:spcBef>
        <a:buFont typeface="Arial" panose="020B0604020202020204" pitchFamily="34" charset="0"/>
        <a:buChar char="•"/>
        <a:defRPr sz="4480" kern="1200">
          <a:solidFill>
            <a:schemeClr val="tx1"/>
          </a:solidFill>
          <a:latin typeface="+mn-lt"/>
          <a:ea typeface="+mn-ea"/>
          <a:cs typeface="+mn-cs"/>
        </a:defRPr>
      </a:lvl2pPr>
      <a:lvl3pPr marL="2133638" indent="-426728" algn="l" defTabSz="1706910" rtl="0" eaLnBrk="1" latinLnBrk="0" hangingPunct="1">
        <a:lnSpc>
          <a:spcPct val="90000"/>
        </a:lnSpc>
        <a:spcBef>
          <a:spcPts val="933"/>
        </a:spcBef>
        <a:buFont typeface="Arial" panose="020B0604020202020204" pitchFamily="34" charset="0"/>
        <a:buChar char="•"/>
        <a:defRPr sz="3733" kern="1200">
          <a:solidFill>
            <a:schemeClr val="tx1"/>
          </a:solidFill>
          <a:latin typeface="+mn-lt"/>
          <a:ea typeface="+mn-ea"/>
          <a:cs typeface="+mn-cs"/>
        </a:defRPr>
      </a:lvl3pPr>
      <a:lvl4pPr marL="2987093" indent="-426728" algn="l" defTabSz="1706910" rtl="0" eaLnBrk="1" latinLnBrk="0" hangingPunct="1">
        <a:lnSpc>
          <a:spcPct val="90000"/>
        </a:lnSpc>
        <a:spcBef>
          <a:spcPts val="933"/>
        </a:spcBef>
        <a:buFont typeface="Arial" panose="020B0604020202020204" pitchFamily="34" charset="0"/>
        <a:buChar char="•"/>
        <a:defRPr sz="3360" kern="1200">
          <a:solidFill>
            <a:schemeClr val="tx1"/>
          </a:solidFill>
          <a:latin typeface="+mn-lt"/>
          <a:ea typeface="+mn-ea"/>
          <a:cs typeface="+mn-cs"/>
        </a:defRPr>
      </a:lvl4pPr>
      <a:lvl5pPr marL="3840549" indent="-426728" algn="l" defTabSz="1706910" rtl="0" eaLnBrk="1" latinLnBrk="0" hangingPunct="1">
        <a:lnSpc>
          <a:spcPct val="90000"/>
        </a:lnSpc>
        <a:spcBef>
          <a:spcPts val="933"/>
        </a:spcBef>
        <a:buFont typeface="Arial" panose="020B0604020202020204" pitchFamily="34" charset="0"/>
        <a:buChar char="•"/>
        <a:defRPr sz="3360" kern="1200">
          <a:solidFill>
            <a:schemeClr val="tx1"/>
          </a:solidFill>
          <a:latin typeface="+mn-lt"/>
          <a:ea typeface="+mn-ea"/>
          <a:cs typeface="+mn-cs"/>
        </a:defRPr>
      </a:lvl5pPr>
      <a:lvl6pPr marL="4694004" indent="-426728" algn="l" defTabSz="1706910" rtl="0" eaLnBrk="1" latinLnBrk="0" hangingPunct="1">
        <a:lnSpc>
          <a:spcPct val="90000"/>
        </a:lnSpc>
        <a:spcBef>
          <a:spcPts val="933"/>
        </a:spcBef>
        <a:buFont typeface="Arial" panose="020B0604020202020204" pitchFamily="34" charset="0"/>
        <a:buChar char="•"/>
        <a:defRPr sz="3360" kern="1200">
          <a:solidFill>
            <a:schemeClr val="tx1"/>
          </a:solidFill>
          <a:latin typeface="+mn-lt"/>
          <a:ea typeface="+mn-ea"/>
          <a:cs typeface="+mn-cs"/>
        </a:defRPr>
      </a:lvl6pPr>
      <a:lvl7pPr marL="5547459" indent="-426728" algn="l" defTabSz="1706910" rtl="0" eaLnBrk="1" latinLnBrk="0" hangingPunct="1">
        <a:lnSpc>
          <a:spcPct val="90000"/>
        </a:lnSpc>
        <a:spcBef>
          <a:spcPts val="933"/>
        </a:spcBef>
        <a:buFont typeface="Arial" panose="020B0604020202020204" pitchFamily="34" charset="0"/>
        <a:buChar char="•"/>
        <a:defRPr sz="3360" kern="1200">
          <a:solidFill>
            <a:schemeClr val="tx1"/>
          </a:solidFill>
          <a:latin typeface="+mn-lt"/>
          <a:ea typeface="+mn-ea"/>
          <a:cs typeface="+mn-cs"/>
        </a:defRPr>
      </a:lvl7pPr>
      <a:lvl8pPr marL="6400914" indent="-426728" algn="l" defTabSz="1706910" rtl="0" eaLnBrk="1" latinLnBrk="0" hangingPunct="1">
        <a:lnSpc>
          <a:spcPct val="90000"/>
        </a:lnSpc>
        <a:spcBef>
          <a:spcPts val="933"/>
        </a:spcBef>
        <a:buFont typeface="Arial" panose="020B0604020202020204" pitchFamily="34" charset="0"/>
        <a:buChar char="•"/>
        <a:defRPr sz="3360" kern="1200">
          <a:solidFill>
            <a:schemeClr val="tx1"/>
          </a:solidFill>
          <a:latin typeface="+mn-lt"/>
          <a:ea typeface="+mn-ea"/>
          <a:cs typeface="+mn-cs"/>
        </a:defRPr>
      </a:lvl8pPr>
      <a:lvl9pPr marL="7254370" indent="-426728" algn="l" defTabSz="1706910" rtl="0" eaLnBrk="1" latinLnBrk="0" hangingPunct="1">
        <a:lnSpc>
          <a:spcPct val="90000"/>
        </a:lnSpc>
        <a:spcBef>
          <a:spcPts val="933"/>
        </a:spcBef>
        <a:buFont typeface="Arial" panose="020B0604020202020204" pitchFamily="34" charset="0"/>
        <a:buChar char="•"/>
        <a:defRPr sz="3360" kern="1200">
          <a:solidFill>
            <a:schemeClr val="tx1"/>
          </a:solidFill>
          <a:latin typeface="+mn-lt"/>
          <a:ea typeface="+mn-ea"/>
          <a:cs typeface="+mn-cs"/>
        </a:defRPr>
      </a:lvl9pPr>
    </p:bodyStyle>
    <p:otherStyle>
      <a:defPPr>
        <a:defRPr lang="en-US"/>
      </a:defPPr>
      <a:lvl1pPr marL="0" algn="l" defTabSz="1706910" rtl="0" eaLnBrk="1" latinLnBrk="0" hangingPunct="1">
        <a:defRPr sz="3360" kern="1200">
          <a:solidFill>
            <a:schemeClr val="tx1"/>
          </a:solidFill>
          <a:latin typeface="+mn-lt"/>
          <a:ea typeface="+mn-ea"/>
          <a:cs typeface="+mn-cs"/>
        </a:defRPr>
      </a:lvl1pPr>
      <a:lvl2pPr marL="853455" algn="l" defTabSz="1706910" rtl="0" eaLnBrk="1" latinLnBrk="0" hangingPunct="1">
        <a:defRPr sz="3360" kern="1200">
          <a:solidFill>
            <a:schemeClr val="tx1"/>
          </a:solidFill>
          <a:latin typeface="+mn-lt"/>
          <a:ea typeface="+mn-ea"/>
          <a:cs typeface="+mn-cs"/>
        </a:defRPr>
      </a:lvl2pPr>
      <a:lvl3pPr marL="1706910" algn="l" defTabSz="1706910" rtl="0" eaLnBrk="1" latinLnBrk="0" hangingPunct="1">
        <a:defRPr sz="3360" kern="1200">
          <a:solidFill>
            <a:schemeClr val="tx1"/>
          </a:solidFill>
          <a:latin typeface="+mn-lt"/>
          <a:ea typeface="+mn-ea"/>
          <a:cs typeface="+mn-cs"/>
        </a:defRPr>
      </a:lvl3pPr>
      <a:lvl4pPr marL="2560366" algn="l" defTabSz="1706910" rtl="0" eaLnBrk="1" latinLnBrk="0" hangingPunct="1">
        <a:defRPr sz="3360" kern="1200">
          <a:solidFill>
            <a:schemeClr val="tx1"/>
          </a:solidFill>
          <a:latin typeface="+mn-lt"/>
          <a:ea typeface="+mn-ea"/>
          <a:cs typeface="+mn-cs"/>
        </a:defRPr>
      </a:lvl4pPr>
      <a:lvl5pPr marL="3413821" algn="l" defTabSz="1706910" rtl="0" eaLnBrk="1" latinLnBrk="0" hangingPunct="1">
        <a:defRPr sz="3360" kern="1200">
          <a:solidFill>
            <a:schemeClr val="tx1"/>
          </a:solidFill>
          <a:latin typeface="+mn-lt"/>
          <a:ea typeface="+mn-ea"/>
          <a:cs typeface="+mn-cs"/>
        </a:defRPr>
      </a:lvl5pPr>
      <a:lvl6pPr marL="4267276" algn="l" defTabSz="1706910" rtl="0" eaLnBrk="1" latinLnBrk="0" hangingPunct="1">
        <a:defRPr sz="3360" kern="1200">
          <a:solidFill>
            <a:schemeClr val="tx1"/>
          </a:solidFill>
          <a:latin typeface="+mn-lt"/>
          <a:ea typeface="+mn-ea"/>
          <a:cs typeface="+mn-cs"/>
        </a:defRPr>
      </a:lvl6pPr>
      <a:lvl7pPr marL="5120731" algn="l" defTabSz="1706910" rtl="0" eaLnBrk="1" latinLnBrk="0" hangingPunct="1">
        <a:defRPr sz="3360" kern="1200">
          <a:solidFill>
            <a:schemeClr val="tx1"/>
          </a:solidFill>
          <a:latin typeface="+mn-lt"/>
          <a:ea typeface="+mn-ea"/>
          <a:cs typeface="+mn-cs"/>
        </a:defRPr>
      </a:lvl7pPr>
      <a:lvl8pPr marL="5974187" algn="l" defTabSz="1706910" rtl="0" eaLnBrk="1" latinLnBrk="0" hangingPunct="1">
        <a:defRPr sz="3360" kern="1200">
          <a:solidFill>
            <a:schemeClr val="tx1"/>
          </a:solidFill>
          <a:latin typeface="+mn-lt"/>
          <a:ea typeface="+mn-ea"/>
          <a:cs typeface="+mn-cs"/>
        </a:defRPr>
      </a:lvl8pPr>
      <a:lvl9pPr marL="6827642" algn="l" defTabSz="1706910" rtl="0" eaLnBrk="1" latinLnBrk="0" hangingPunct="1">
        <a:defRPr sz="33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tags" Target="../tags/tag4.xml"/><Relationship Id="rId7" Type="http://schemas.openxmlformats.org/officeDocument/2006/relationships/image" Target="../media/image2.png"/><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image" Target="../media/image1.jpeg"/><Relationship Id="rId5" Type="http://schemas.openxmlformats.org/officeDocument/2006/relationships/notesSlide" Target="../notesSlides/notesSlide1.xml"/><Relationship Id="rId4"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36.xml"/><Relationship Id="rId1" Type="http://schemas.openxmlformats.org/officeDocument/2006/relationships/tags" Target="../tags/tag35.xml"/><Relationship Id="rId5" Type="http://schemas.openxmlformats.org/officeDocument/2006/relationships/image" Target="../media/image7.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38.xml"/><Relationship Id="rId1" Type="http://schemas.openxmlformats.org/officeDocument/2006/relationships/tags" Target="../tags/tag37.xml"/><Relationship Id="rId6" Type="http://schemas.openxmlformats.org/officeDocument/2006/relationships/image" Target="../media/image7.png"/><Relationship Id="rId5" Type="http://schemas.openxmlformats.org/officeDocument/2006/relationships/image" Target="../media/image12.jp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8" Type="http://schemas.openxmlformats.org/officeDocument/2006/relationships/slide" Target="slide3.xml"/><Relationship Id="rId3" Type="http://schemas.openxmlformats.org/officeDocument/2006/relationships/tags" Target="../tags/tag41.xml"/><Relationship Id="rId7" Type="http://schemas.openxmlformats.org/officeDocument/2006/relationships/image" Target="../media/image13.jpg"/><Relationship Id="rId2" Type="http://schemas.openxmlformats.org/officeDocument/2006/relationships/tags" Target="../tags/tag40.xml"/><Relationship Id="rId1" Type="http://schemas.openxmlformats.org/officeDocument/2006/relationships/tags" Target="../tags/tag39.xml"/><Relationship Id="rId6" Type="http://schemas.openxmlformats.org/officeDocument/2006/relationships/notesSlide" Target="../notesSlides/notesSlide12.xml"/><Relationship Id="rId5" Type="http://schemas.openxmlformats.org/officeDocument/2006/relationships/slideLayout" Target="../slideLayouts/slideLayout7.xml"/><Relationship Id="rId10" Type="http://schemas.openxmlformats.org/officeDocument/2006/relationships/image" Target="../media/image7.png"/><Relationship Id="rId4" Type="http://schemas.openxmlformats.org/officeDocument/2006/relationships/tags" Target="../tags/tag42.xml"/><Relationship Id="rId9" Type="http://schemas.openxmlformats.org/officeDocument/2006/relationships/slide" Target="slide13.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tags" Target="../tags/tag44.xml"/><Relationship Id="rId1" Type="http://schemas.openxmlformats.org/officeDocument/2006/relationships/tags" Target="../tags/tag43.xml"/><Relationship Id="rId5" Type="http://schemas.openxmlformats.org/officeDocument/2006/relationships/image" Target="../media/image7.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46.xml"/><Relationship Id="rId1" Type="http://schemas.openxmlformats.org/officeDocument/2006/relationships/tags" Target="../tags/tag45.xml"/><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comments" Target="../comments/comment3.xml"/><Relationship Id="rId2" Type="http://schemas.openxmlformats.org/officeDocument/2006/relationships/image" Target="../media/image7.png"/><Relationship Id="rId1" Type="http://schemas.openxmlformats.org/officeDocument/2006/relationships/slideLayout" Target="../slideLayouts/slideLayout1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7.png"/><Relationship Id="rId1" Type="http://schemas.openxmlformats.org/officeDocument/2006/relationships/slideLayout" Target="../slideLayouts/slideLayout12.xml"/><Relationship Id="rId4" Type="http://schemas.openxmlformats.org/officeDocument/2006/relationships/comments" Target="../comments/comment4.xml"/></Relationships>
</file>

<file path=ppt/slides/_rels/slide17.xml.rels><?xml version="1.0" encoding="UTF-8" standalone="yes"?>
<Relationships xmlns="http://schemas.openxmlformats.org/package/2006/relationships"><Relationship Id="rId3" Type="http://schemas.openxmlformats.org/officeDocument/2006/relationships/comments" Target="../comments/comment5.xml"/><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comments" Target="../comments/comment6.xml"/><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8" Type="http://schemas.openxmlformats.org/officeDocument/2006/relationships/tags" Target="../tags/tag12.xml"/><Relationship Id="rId13" Type="http://schemas.openxmlformats.org/officeDocument/2006/relationships/image" Target="../media/image2.png"/><Relationship Id="rId3" Type="http://schemas.openxmlformats.org/officeDocument/2006/relationships/tags" Target="../tags/tag7.xml"/><Relationship Id="rId7" Type="http://schemas.openxmlformats.org/officeDocument/2006/relationships/tags" Target="../tags/tag11.xml"/><Relationship Id="rId12" Type="http://schemas.openxmlformats.org/officeDocument/2006/relationships/image" Target="../media/image3.jpg"/><Relationship Id="rId2" Type="http://schemas.openxmlformats.org/officeDocument/2006/relationships/tags" Target="../tags/tag6.xml"/><Relationship Id="rId1" Type="http://schemas.openxmlformats.org/officeDocument/2006/relationships/tags" Target="../tags/tag5.xml"/><Relationship Id="rId6" Type="http://schemas.openxmlformats.org/officeDocument/2006/relationships/tags" Target="../tags/tag10.xml"/><Relationship Id="rId11" Type="http://schemas.openxmlformats.org/officeDocument/2006/relationships/notesSlide" Target="../notesSlides/notesSlide2.xml"/><Relationship Id="rId5" Type="http://schemas.openxmlformats.org/officeDocument/2006/relationships/tags" Target="../tags/tag9.xml"/><Relationship Id="rId10" Type="http://schemas.openxmlformats.org/officeDocument/2006/relationships/slideLayout" Target="../slideLayouts/slideLayout13.xml"/><Relationship Id="rId4" Type="http://schemas.openxmlformats.org/officeDocument/2006/relationships/tags" Target="../tags/tag8.xml"/><Relationship Id="rId9" Type="http://schemas.openxmlformats.org/officeDocument/2006/relationships/tags" Target="../tags/tag13.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4.xml"/><Relationship Id="rId7" Type="http://schemas.openxmlformats.org/officeDocument/2006/relationships/comments" Target="../comments/comment7.xml"/><Relationship Id="rId2" Type="http://schemas.openxmlformats.org/officeDocument/2006/relationships/slideLayout" Target="../slideLayouts/slideLayout7.xml"/><Relationship Id="rId1" Type="http://schemas.openxmlformats.org/officeDocument/2006/relationships/tags" Target="../tags/tag47.xml"/><Relationship Id="rId6" Type="http://schemas.openxmlformats.org/officeDocument/2006/relationships/image" Target="../media/image7.png"/><Relationship Id="rId5" Type="http://schemas.openxmlformats.org/officeDocument/2006/relationships/chart" Target="../charts/chart1.xml"/><Relationship Id="rId4" Type="http://schemas.openxmlformats.org/officeDocument/2006/relationships/image" Target="../media/image20.jpg"/></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12.xml"/><Relationship Id="rId1" Type="http://schemas.openxmlformats.org/officeDocument/2006/relationships/vmlDrawing" Target="../drawings/vmlDrawing1.vml"/><Relationship Id="rId5" Type="http://schemas.openxmlformats.org/officeDocument/2006/relationships/image" Target="../media/image21.wmf"/><Relationship Id="rId4" Type="http://schemas.openxmlformats.org/officeDocument/2006/relationships/oleObject" Target="../embeddings/oleObject1.bin"/></Relationships>
</file>

<file path=ppt/slides/_rels/slide22.xml.rels><?xml version="1.0" encoding="UTF-8" standalone="yes"?>
<Relationships xmlns="http://schemas.openxmlformats.org/package/2006/relationships"><Relationship Id="rId8" Type="http://schemas.openxmlformats.org/officeDocument/2006/relationships/comments" Target="../comments/comment8.xml"/><Relationship Id="rId3" Type="http://schemas.openxmlformats.org/officeDocument/2006/relationships/image" Target="../media/image7.png"/><Relationship Id="rId7" Type="http://schemas.openxmlformats.org/officeDocument/2006/relationships/image" Target="../media/image24.png"/><Relationship Id="rId2" Type="http://schemas.openxmlformats.org/officeDocument/2006/relationships/slideLayout" Target="../slideLayouts/slideLayout12.xml"/><Relationship Id="rId1" Type="http://schemas.openxmlformats.org/officeDocument/2006/relationships/vmlDrawing" Target="../drawings/vmlDrawing2.vml"/><Relationship Id="rId6" Type="http://schemas.openxmlformats.org/officeDocument/2006/relationships/image" Target="../media/image23.png"/><Relationship Id="rId5" Type="http://schemas.openxmlformats.org/officeDocument/2006/relationships/image" Target="../media/image22.wmf"/><Relationship Id="rId4" Type="http://schemas.openxmlformats.org/officeDocument/2006/relationships/oleObject" Target="../embeddings/oleObject2.bin"/></Relationships>
</file>

<file path=ppt/slides/_rels/slide23.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32.png"/><Relationship Id="rId3" Type="http://schemas.openxmlformats.org/officeDocument/2006/relationships/image" Target="../media/image7.png"/><Relationship Id="rId7" Type="http://schemas.openxmlformats.org/officeDocument/2006/relationships/image" Target="../media/image25.wmf"/><Relationship Id="rId12" Type="http://schemas.openxmlformats.org/officeDocument/2006/relationships/image" Target="../media/image31.png"/><Relationship Id="rId2" Type="http://schemas.openxmlformats.org/officeDocument/2006/relationships/slideLayout" Target="../slideLayouts/slideLayout12.xml"/><Relationship Id="rId1" Type="http://schemas.openxmlformats.org/officeDocument/2006/relationships/vmlDrawing" Target="../drawings/vmlDrawing3.vml"/><Relationship Id="rId6" Type="http://schemas.openxmlformats.org/officeDocument/2006/relationships/oleObject" Target="../embeddings/oleObject3.bin"/><Relationship Id="rId11" Type="http://schemas.openxmlformats.org/officeDocument/2006/relationships/image" Target="../media/image30.png"/><Relationship Id="rId5" Type="http://schemas.openxmlformats.org/officeDocument/2006/relationships/image" Target="../media/image28.png"/><Relationship Id="rId10" Type="http://schemas.openxmlformats.org/officeDocument/2006/relationships/image" Target="../media/image26.wmf"/><Relationship Id="rId4" Type="http://schemas.openxmlformats.org/officeDocument/2006/relationships/image" Target="../media/image27.png"/><Relationship Id="rId9" Type="http://schemas.openxmlformats.org/officeDocument/2006/relationships/oleObject" Target="../embeddings/oleObject4.bin"/></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7.png"/><Relationship Id="rId1" Type="http://schemas.openxmlformats.org/officeDocument/2006/relationships/slideLayout" Target="../slideLayouts/slideLayout12.xml"/><Relationship Id="rId5" Type="http://schemas.openxmlformats.org/officeDocument/2006/relationships/comments" Target="../comments/comment9.xml"/><Relationship Id="rId4" Type="http://schemas.openxmlformats.org/officeDocument/2006/relationships/image" Target="../media/image34.png"/></Relationships>
</file>

<file path=ppt/slides/_rels/slide2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7.png"/><Relationship Id="rId1" Type="http://schemas.openxmlformats.org/officeDocument/2006/relationships/slideLayout" Target="../slideLayouts/slideLayout12.xml"/><Relationship Id="rId4" Type="http://schemas.openxmlformats.org/officeDocument/2006/relationships/comments" Target="../comments/comment10.xml"/></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7.xml"/><Relationship Id="rId1" Type="http://schemas.openxmlformats.org/officeDocument/2006/relationships/tags" Target="../tags/tag48.xml"/><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7.xml"/><Relationship Id="rId1" Type="http://schemas.openxmlformats.org/officeDocument/2006/relationships/tags" Target="../tags/tag14.xml"/><Relationship Id="rId5" Type="http://schemas.openxmlformats.org/officeDocument/2006/relationships/image" Target="../media/image5.png"/><Relationship Id="rId4" Type="http://schemas.openxmlformats.org/officeDocument/2006/relationships/image" Target="../media/image4.jpg"/></Relationships>
</file>

<file path=ppt/slides/_rels/slide3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7.png"/><Relationship Id="rId1" Type="http://schemas.openxmlformats.org/officeDocument/2006/relationships/slideLayout" Target="../slideLayouts/slideLayout12.xml"/><Relationship Id="rId5" Type="http://schemas.openxmlformats.org/officeDocument/2006/relationships/comments" Target="../comments/comment11.xml"/><Relationship Id="rId4" Type="http://schemas.openxmlformats.org/officeDocument/2006/relationships/image" Target="../media/image39.png"/></Relationships>
</file>

<file path=ppt/slides/_rels/slide3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7.png"/><Relationship Id="rId1" Type="http://schemas.openxmlformats.org/officeDocument/2006/relationships/slideLayout" Target="../slideLayouts/slideLayout12.xml"/><Relationship Id="rId5" Type="http://schemas.openxmlformats.org/officeDocument/2006/relationships/comments" Target="../comments/comment12.xml"/><Relationship Id="rId4" Type="http://schemas.openxmlformats.org/officeDocument/2006/relationships/image" Target="../media/image4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50.xml"/><Relationship Id="rId1" Type="http://schemas.openxmlformats.org/officeDocument/2006/relationships/tags" Target="../tags/tag49.xml"/><Relationship Id="rId6" Type="http://schemas.openxmlformats.org/officeDocument/2006/relationships/image" Target="../media/image42.jpg"/><Relationship Id="rId5" Type="http://schemas.openxmlformats.org/officeDocument/2006/relationships/image" Target="../media/image7.png"/><Relationship Id="rId4" Type="http://schemas.openxmlformats.org/officeDocument/2006/relationships/notesSlide" Target="../notesSlides/notesSlide16.xml"/></Relationships>
</file>

<file path=ppt/slides/_rels/slide3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comments" Target="../comments/comment13.xml"/><Relationship Id="rId2" Type="http://schemas.openxmlformats.org/officeDocument/2006/relationships/image" Target="../media/image44.emf"/><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image" Target="../media/image44.emf"/><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chart" Target="../charts/chart2.xml"/></Relationships>
</file>

<file path=ppt/slides/_rels/slide38.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39.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7.xml"/><Relationship Id="rId1" Type="http://schemas.openxmlformats.org/officeDocument/2006/relationships/tags" Target="../tags/tag15.xml"/><Relationship Id="rId5" Type="http://schemas.openxmlformats.org/officeDocument/2006/relationships/image" Target="../media/image7.png"/><Relationship Id="rId4" Type="http://schemas.openxmlformats.org/officeDocument/2006/relationships/image" Target="../media/image6.jpg"/></Relationships>
</file>

<file path=ppt/slides/_rels/slide40.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41.xml.rels><?xml version="1.0" encoding="UTF-8" standalone="yes"?>
<Relationships xmlns="http://schemas.openxmlformats.org/package/2006/relationships"><Relationship Id="rId8" Type="http://schemas.openxmlformats.org/officeDocument/2006/relationships/comments" Target="../comments/comment14.xml"/><Relationship Id="rId3" Type="http://schemas.openxmlformats.org/officeDocument/2006/relationships/tags" Target="../tags/tag53.xml"/><Relationship Id="rId7" Type="http://schemas.openxmlformats.org/officeDocument/2006/relationships/image" Target="../media/image7.png"/><Relationship Id="rId2" Type="http://schemas.openxmlformats.org/officeDocument/2006/relationships/tags" Target="../tags/tag52.xml"/><Relationship Id="rId1" Type="http://schemas.openxmlformats.org/officeDocument/2006/relationships/tags" Target="../tags/tag51.xml"/><Relationship Id="rId6" Type="http://schemas.openxmlformats.org/officeDocument/2006/relationships/notesSlide" Target="../notesSlides/notesSlide21.xml"/><Relationship Id="rId5" Type="http://schemas.openxmlformats.org/officeDocument/2006/relationships/slideLayout" Target="../slideLayouts/slideLayout7.xml"/><Relationship Id="rId4" Type="http://schemas.openxmlformats.org/officeDocument/2006/relationships/tags" Target="../tags/tag54.xml"/></Relationships>
</file>

<file path=ppt/slides/_rels/slide42.xml.rels><?xml version="1.0" encoding="UTF-8" standalone="yes"?>
<Relationships xmlns="http://schemas.openxmlformats.org/package/2006/relationships"><Relationship Id="rId2" Type="http://schemas.openxmlformats.org/officeDocument/2006/relationships/comments" Target="../comments/comment15.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8" Type="http://schemas.openxmlformats.org/officeDocument/2006/relationships/tags" Target="../tags/tag23.xml"/><Relationship Id="rId13" Type="http://schemas.openxmlformats.org/officeDocument/2006/relationships/notesSlide" Target="../notesSlides/notesSlide6.xml"/><Relationship Id="rId3" Type="http://schemas.openxmlformats.org/officeDocument/2006/relationships/tags" Target="../tags/tag18.xml"/><Relationship Id="rId7" Type="http://schemas.openxmlformats.org/officeDocument/2006/relationships/tags" Target="../tags/tag22.xml"/><Relationship Id="rId12" Type="http://schemas.openxmlformats.org/officeDocument/2006/relationships/slideLayout" Target="../slideLayouts/slideLayout14.xml"/><Relationship Id="rId2" Type="http://schemas.openxmlformats.org/officeDocument/2006/relationships/tags" Target="../tags/tag17.xml"/><Relationship Id="rId16" Type="http://schemas.openxmlformats.org/officeDocument/2006/relationships/comments" Target="../comments/comment1.xml"/><Relationship Id="rId1" Type="http://schemas.openxmlformats.org/officeDocument/2006/relationships/tags" Target="../tags/tag16.xml"/><Relationship Id="rId6" Type="http://schemas.openxmlformats.org/officeDocument/2006/relationships/tags" Target="../tags/tag21.xml"/><Relationship Id="rId11" Type="http://schemas.openxmlformats.org/officeDocument/2006/relationships/tags" Target="../tags/tag26.xml"/><Relationship Id="rId5" Type="http://schemas.openxmlformats.org/officeDocument/2006/relationships/tags" Target="../tags/tag20.xml"/><Relationship Id="rId15" Type="http://schemas.openxmlformats.org/officeDocument/2006/relationships/image" Target="../media/image7.png"/><Relationship Id="rId10" Type="http://schemas.openxmlformats.org/officeDocument/2006/relationships/tags" Target="../tags/tag25.xml"/><Relationship Id="rId4" Type="http://schemas.openxmlformats.org/officeDocument/2006/relationships/tags" Target="../tags/tag19.xml"/><Relationship Id="rId9" Type="http://schemas.openxmlformats.org/officeDocument/2006/relationships/tags" Target="../tags/tag24.xml"/><Relationship Id="rId14" Type="http://schemas.openxmlformats.org/officeDocument/2006/relationships/image" Target="../media/image3.jpg"/></Relationships>
</file>

<file path=ppt/slides/_rels/slide7.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comments" Target="../comments/comment2.xml"/><Relationship Id="rId3" Type="http://schemas.openxmlformats.org/officeDocument/2006/relationships/tags" Target="../tags/tag29.xml"/><Relationship Id="rId7" Type="http://schemas.openxmlformats.org/officeDocument/2006/relationships/image" Target="../media/image3.jpg"/><Relationship Id="rId12" Type="http://schemas.openxmlformats.org/officeDocument/2006/relationships/image" Target="../media/image10.png"/><Relationship Id="rId2" Type="http://schemas.openxmlformats.org/officeDocument/2006/relationships/tags" Target="../tags/tag28.xml"/><Relationship Id="rId1" Type="http://schemas.openxmlformats.org/officeDocument/2006/relationships/tags" Target="../tags/tag27.xml"/><Relationship Id="rId6" Type="http://schemas.openxmlformats.org/officeDocument/2006/relationships/notesSlide" Target="../notesSlides/notesSlide7.xml"/><Relationship Id="rId11" Type="http://schemas.openxmlformats.org/officeDocument/2006/relationships/image" Target="../media/image9.png"/><Relationship Id="rId5" Type="http://schemas.openxmlformats.org/officeDocument/2006/relationships/slideLayout" Target="../slideLayouts/slideLayout14.xml"/><Relationship Id="rId10" Type="http://schemas.openxmlformats.org/officeDocument/2006/relationships/image" Target="../media/image8.png"/><Relationship Id="rId4" Type="http://schemas.openxmlformats.org/officeDocument/2006/relationships/tags" Target="../tags/tag30.xml"/><Relationship Id="rId9" Type="http://schemas.openxmlformats.org/officeDocument/2006/relationships/hyperlink" Target="https://github.com/GimHuang/HydroacousticsCourseDesign.git" TargetMode="Externa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32.xml"/><Relationship Id="rId1" Type="http://schemas.openxmlformats.org/officeDocument/2006/relationships/tags" Target="../tags/tag31.xml"/><Relationship Id="rId6" Type="http://schemas.openxmlformats.org/officeDocument/2006/relationships/image" Target="../media/image11.jpeg"/><Relationship Id="rId5" Type="http://schemas.openxmlformats.org/officeDocument/2006/relationships/image" Target="../media/image7.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34.xml"/><Relationship Id="rId1" Type="http://schemas.openxmlformats.org/officeDocument/2006/relationships/tags" Target="../tags/tag33.xml"/><Relationship Id="rId5" Type="http://schemas.openxmlformats.org/officeDocument/2006/relationships/image" Target="../media/image7.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4" name="任意多边形 23"/>
          <p:cNvSpPr/>
          <p:nvPr/>
        </p:nvSpPr>
        <p:spPr>
          <a:xfrm>
            <a:off x="10122185" y="4497369"/>
            <a:ext cx="12636215" cy="6068907"/>
          </a:xfrm>
          <a:custGeom>
            <a:avLst/>
            <a:gdLst>
              <a:gd name="connsiteX0" fmla="*/ 2038644 w 12692627"/>
              <a:gd name="connsiteY0" fmla="*/ 0 h 6096000"/>
              <a:gd name="connsiteX1" fmla="*/ 2620739 w 12692627"/>
              <a:gd name="connsiteY1" fmla="*/ 0 h 6096000"/>
              <a:gd name="connsiteX2" fmla="*/ 12110531 w 12692627"/>
              <a:gd name="connsiteY2" fmla="*/ 0 h 6096000"/>
              <a:gd name="connsiteX3" fmla="*/ 12692627 w 12692627"/>
              <a:gd name="connsiteY3" fmla="*/ 0 h 6096000"/>
              <a:gd name="connsiteX4" fmla="*/ 12692627 w 12692627"/>
              <a:gd name="connsiteY4" fmla="*/ 6096000 h 6096000"/>
              <a:gd name="connsiteX5" fmla="*/ 12110531 w 12692627"/>
              <a:gd name="connsiteY5" fmla="*/ 6096000 h 6096000"/>
              <a:gd name="connsiteX6" fmla="*/ 582095 w 12692627"/>
              <a:gd name="connsiteY6" fmla="*/ 6096000 h 6096000"/>
              <a:gd name="connsiteX7" fmla="*/ 0 w 12692627"/>
              <a:gd name="connsiteY7" fmla="*/ 6096000 h 609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692627" h="6096000">
                <a:moveTo>
                  <a:pt x="2038644" y="0"/>
                </a:moveTo>
                <a:lnTo>
                  <a:pt x="2620739" y="0"/>
                </a:lnTo>
                <a:lnTo>
                  <a:pt x="12110531" y="0"/>
                </a:lnTo>
                <a:lnTo>
                  <a:pt x="12692627" y="0"/>
                </a:lnTo>
                <a:lnTo>
                  <a:pt x="12692627" y="6096000"/>
                </a:lnTo>
                <a:lnTo>
                  <a:pt x="12110531" y="6096000"/>
                </a:lnTo>
                <a:lnTo>
                  <a:pt x="582095" y="6096000"/>
                </a:lnTo>
                <a:lnTo>
                  <a:pt x="0" y="6096000"/>
                </a:lnTo>
                <a:close/>
              </a:path>
            </a:pathLst>
          </a:custGeom>
          <a:blipFill dpi="0" rotWithShape="1">
            <a:blip r:embed="rId6">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509">
              <a:latin typeface="Century Gothic" panose="020B0502020202020204" pitchFamily="34" charset="0"/>
              <a:sym typeface="Century Gothic" panose="020B0502020202020204" pitchFamily="34" charset="0"/>
            </a:endParaRPr>
          </a:p>
        </p:txBody>
      </p:sp>
      <p:sp>
        <p:nvSpPr>
          <p:cNvPr id="19" name="等腰三角形 18"/>
          <p:cNvSpPr/>
          <p:nvPr/>
        </p:nvSpPr>
        <p:spPr>
          <a:xfrm>
            <a:off x="12065446" y="3861174"/>
            <a:ext cx="426884" cy="636196"/>
          </a:xfrm>
          <a:prstGeom prs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509">
              <a:latin typeface="Century Gothic" panose="020B0502020202020204" pitchFamily="34" charset="0"/>
              <a:sym typeface="Century Gothic" panose="020B0502020202020204" pitchFamily="34" charset="0"/>
            </a:endParaRPr>
          </a:p>
        </p:txBody>
      </p:sp>
      <p:sp>
        <p:nvSpPr>
          <p:cNvPr id="20" name="等腰三角形 19"/>
          <p:cNvSpPr/>
          <p:nvPr/>
        </p:nvSpPr>
        <p:spPr>
          <a:xfrm rot="10800000">
            <a:off x="6961288" y="10262831"/>
            <a:ext cx="626836" cy="937923"/>
          </a:xfrm>
          <a:prstGeom prs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509">
              <a:latin typeface="Century Gothic" panose="020B0502020202020204" pitchFamily="34" charset="0"/>
              <a:sym typeface="Century Gothic" panose="020B0502020202020204" pitchFamily="34" charset="0"/>
            </a:endParaRPr>
          </a:p>
        </p:txBody>
      </p:sp>
      <p:sp>
        <p:nvSpPr>
          <p:cNvPr id="22" name="任意多边形 21"/>
          <p:cNvSpPr/>
          <p:nvPr/>
        </p:nvSpPr>
        <p:spPr>
          <a:xfrm>
            <a:off x="0" y="4800815"/>
            <a:ext cx="10122185" cy="5462016"/>
          </a:xfrm>
          <a:custGeom>
            <a:avLst/>
            <a:gdLst>
              <a:gd name="connsiteX0" fmla="*/ 0 w 10167373"/>
              <a:gd name="connsiteY0" fmla="*/ 0 h 5486400"/>
              <a:gd name="connsiteX1" fmla="*/ 167591 w 10167373"/>
              <a:gd name="connsiteY1" fmla="*/ 0 h 5486400"/>
              <a:gd name="connsiteX2" fmla="*/ 9999782 w 10167373"/>
              <a:gd name="connsiteY2" fmla="*/ 0 h 5486400"/>
              <a:gd name="connsiteX3" fmla="*/ 10167373 w 10167373"/>
              <a:gd name="connsiteY3" fmla="*/ 0 h 5486400"/>
              <a:gd name="connsiteX4" fmla="*/ 8332594 w 10167373"/>
              <a:gd name="connsiteY4" fmla="*/ 5486400 h 5486400"/>
              <a:gd name="connsiteX5" fmla="*/ 8165003 w 10167373"/>
              <a:gd name="connsiteY5" fmla="*/ 5486400 h 5486400"/>
              <a:gd name="connsiteX6" fmla="*/ 167591 w 10167373"/>
              <a:gd name="connsiteY6" fmla="*/ 5486400 h 5486400"/>
              <a:gd name="connsiteX7" fmla="*/ 0 w 10167373"/>
              <a:gd name="connsiteY7" fmla="*/ 5486400 h 548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67373" h="5486400">
                <a:moveTo>
                  <a:pt x="0" y="0"/>
                </a:moveTo>
                <a:lnTo>
                  <a:pt x="167591" y="0"/>
                </a:lnTo>
                <a:lnTo>
                  <a:pt x="9999782" y="0"/>
                </a:lnTo>
                <a:lnTo>
                  <a:pt x="10167373" y="0"/>
                </a:lnTo>
                <a:lnTo>
                  <a:pt x="8332594" y="5486400"/>
                </a:lnTo>
                <a:lnTo>
                  <a:pt x="8165003" y="5486400"/>
                </a:lnTo>
                <a:lnTo>
                  <a:pt x="167591" y="5486400"/>
                </a:lnTo>
                <a:lnTo>
                  <a:pt x="0" y="5486400"/>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509">
              <a:latin typeface="Century Gothic" panose="020B0502020202020204" pitchFamily="34" charset="0"/>
              <a:sym typeface="Century Gothic" panose="020B0502020202020204" pitchFamily="34" charset="0"/>
            </a:endParaRPr>
          </a:p>
        </p:txBody>
      </p:sp>
      <p:sp>
        <p:nvSpPr>
          <p:cNvPr id="17" name="平行四边形 16"/>
          <p:cNvSpPr/>
          <p:nvPr/>
        </p:nvSpPr>
        <p:spPr>
          <a:xfrm>
            <a:off x="7274706" y="3862892"/>
            <a:ext cx="5004182" cy="7337862"/>
          </a:xfrm>
          <a:prstGeom prst="parallelogram">
            <a:avLst>
              <a:gd name="adj" fmla="val 49038"/>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509">
              <a:latin typeface="Century Gothic" panose="020B0502020202020204" pitchFamily="34" charset="0"/>
              <a:sym typeface="Century Gothic" panose="020B0502020202020204" pitchFamily="34" charset="0"/>
            </a:endParaRPr>
          </a:p>
        </p:txBody>
      </p:sp>
      <p:sp>
        <p:nvSpPr>
          <p:cNvPr id="25" name="PA_矩形 1"/>
          <p:cNvSpPr/>
          <p:nvPr>
            <p:custDataLst>
              <p:tags r:id="rId1"/>
            </p:custDataLst>
          </p:nvPr>
        </p:nvSpPr>
        <p:spPr>
          <a:xfrm>
            <a:off x="509815" y="5553109"/>
            <a:ext cx="8763288" cy="3033446"/>
          </a:xfrm>
          <a:prstGeom prst="rect">
            <a:avLst/>
          </a:prstGeom>
          <a:effectLst>
            <a:outerShdw blurRad="63500" sx="102000" sy="102000" algn="ctr" rotWithShape="0">
              <a:prstClr val="black">
                <a:alpha val="40000"/>
              </a:prstClr>
            </a:outerShdw>
          </a:effectLst>
        </p:spPr>
        <p:txBody>
          <a:bodyPr wrap="none">
            <a:spAutoFit/>
          </a:bodyPr>
          <a:lstStyle/>
          <a:p>
            <a:pPr algn="l"/>
            <a:r>
              <a:rPr lang="zh-CN" altLang="en-US" sz="9558" dirty="0">
                <a:solidFill>
                  <a:schemeClr val="tx2">
                    <a:lumMod val="50000"/>
                  </a:schemeClr>
                </a:solidFill>
                <a:latin typeface="方正正纤黑简体" panose="02000000000000000000" pitchFamily="2" charset="-122"/>
                <a:ea typeface="方正正纤黑简体" panose="02000000000000000000" pitchFamily="2" charset="-122"/>
                <a:sym typeface="Century Gothic" panose="020B0502020202020204" pitchFamily="34" charset="0"/>
              </a:rPr>
              <a:t>《水声学原理》</a:t>
            </a:r>
          </a:p>
          <a:p>
            <a:pPr algn="l"/>
            <a:r>
              <a:rPr lang="zh-CN" altLang="en-US" sz="9558" dirty="0">
                <a:solidFill>
                  <a:schemeClr val="tx2">
                    <a:lumMod val="50000"/>
                  </a:schemeClr>
                </a:solidFill>
                <a:latin typeface="方正正纤黑简体" panose="02000000000000000000" pitchFamily="2" charset="-122"/>
                <a:ea typeface="方正正纤黑简体" panose="02000000000000000000" pitchFamily="2" charset="-122"/>
                <a:sym typeface="Century Gothic" panose="020B0502020202020204" pitchFamily="34" charset="0"/>
              </a:rPr>
              <a:t>课程设计汇报</a:t>
            </a:r>
          </a:p>
        </p:txBody>
      </p:sp>
      <p:sp>
        <p:nvSpPr>
          <p:cNvPr id="30" name="PA_矩形 1"/>
          <p:cNvSpPr/>
          <p:nvPr>
            <p:custDataLst>
              <p:tags r:id="rId2"/>
            </p:custDataLst>
          </p:nvPr>
        </p:nvSpPr>
        <p:spPr>
          <a:xfrm>
            <a:off x="1016558" y="8916055"/>
            <a:ext cx="5153411" cy="827304"/>
          </a:xfrm>
          <a:prstGeom prst="rect">
            <a:avLst/>
          </a:prstGeom>
          <a:effectLst>
            <a:outerShdw blurRad="63500" sx="102000" sy="102000" algn="ctr" rotWithShape="0">
              <a:prstClr val="black">
                <a:alpha val="40000"/>
              </a:prstClr>
            </a:outerShdw>
          </a:effectLst>
        </p:spPr>
        <p:txBody>
          <a:bodyPr wrap="none">
            <a:spAutoFit/>
          </a:bodyPr>
          <a:lstStyle/>
          <a:p>
            <a:r>
              <a:rPr lang="en-US" altLang="zh-CN" sz="4779" dirty="0">
                <a:solidFill>
                  <a:schemeClr val="tx2">
                    <a:lumMod val="75000"/>
                  </a:schemeClr>
                </a:solidFill>
                <a:latin typeface="Century Gothic" panose="020B0502020202020204" pitchFamily="34" charset="0"/>
                <a:sym typeface="Century Gothic" panose="020B0502020202020204" pitchFamily="34" charset="0"/>
              </a:rPr>
              <a:t>18</a:t>
            </a:r>
            <a:r>
              <a:rPr lang="zh-CN" altLang="en-US" sz="4779" dirty="0">
                <a:solidFill>
                  <a:schemeClr val="tx2">
                    <a:lumMod val="75000"/>
                  </a:schemeClr>
                </a:solidFill>
                <a:latin typeface="Century Gothic" panose="020B0502020202020204" pitchFamily="34" charset="0"/>
                <a:sym typeface="Century Gothic" panose="020B0502020202020204" pitchFamily="34" charset="0"/>
              </a:rPr>
              <a:t>级海洋测绘一组</a:t>
            </a:r>
          </a:p>
        </p:txBody>
      </p:sp>
      <p:pic>
        <p:nvPicPr>
          <p:cNvPr id="10" name="图片 9"/>
          <p:cNvPicPr>
            <a:picLocks noChangeAspect="1"/>
          </p:cNvPicPr>
          <p:nvPr>
            <p:custDataLst>
              <p:tags r:id="rId3"/>
            </p:custDataLst>
          </p:nvPr>
        </p:nvPicPr>
        <p:blipFill>
          <a:blip r:embed="rId7" cstate="print">
            <a:extLst>
              <a:ext uri="{28A0092B-C50C-407E-A947-70E740481C1C}">
                <a14:useLocalDpi xmlns:a14="http://schemas.microsoft.com/office/drawing/2010/main" val="0"/>
              </a:ext>
            </a:extLst>
          </a:blip>
          <a:stretch>
            <a:fillRect/>
          </a:stretch>
        </p:blipFill>
        <p:spPr>
          <a:xfrm>
            <a:off x="20966050" y="28448"/>
            <a:ext cx="1792350" cy="1811688"/>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0-#ppt_w/2"/>
                                          </p:val>
                                        </p:tav>
                                        <p:tav tm="100000">
                                          <p:val>
                                            <p:strVal val="#ppt_x"/>
                                          </p:val>
                                        </p:tav>
                                      </p:tavLst>
                                    </p:anim>
                                    <p:anim calcmode="lin" valueType="num">
                                      <p:cBhvr additive="base">
                                        <p:cTn id="8" dur="500" fill="hold"/>
                                        <p:tgtEl>
                                          <p:spTgt spid="22"/>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24"/>
                                        </p:tgtEl>
                                        <p:attrNameLst>
                                          <p:attrName>style.visibility</p:attrName>
                                        </p:attrNameLst>
                                      </p:cBhvr>
                                      <p:to>
                                        <p:strVal val="visible"/>
                                      </p:to>
                                    </p:set>
                                    <p:anim calcmode="lin" valueType="num">
                                      <p:cBhvr additive="base">
                                        <p:cTn id="11" dur="500" fill="hold"/>
                                        <p:tgtEl>
                                          <p:spTgt spid="24"/>
                                        </p:tgtEl>
                                        <p:attrNameLst>
                                          <p:attrName>ppt_x</p:attrName>
                                        </p:attrNameLst>
                                      </p:cBhvr>
                                      <p:tavLst>
                                        <p:tav tm="0">
                                          <p:val>
                                            <p:strVal val="1+#ppt_w/2"/>
                                          </p:val>
                                        </p:tav>
                                        <p:tav tm="100000">
                                          <p:val>
                                            <p:strVal val="#ppt_x"/>
                                          </p:val>
                                        </p:tav>
                                      </p:tavLst>
                                    </p:anim>
                                    <p:anim calcmode="lin" valueType="num">
                                      <p:cBhvr additive="base">
                                        <p:cTn id="12" dur="500" fill="hold"/>
                                        <p:tgtEl>
                                          <p:spTgt spid="24"/>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0" presetClass="entr" presetSubtype="0" accel="50000" fill="hold" grpId="1" nodeType="clickEffect">
                                  <p:stCondLst>
                                    <p:cond delay="0"/>
                                  </p:stCondLst>
                                  <p:childTnLst>
                                    <p:set>
                                      <p:cBhvr>
                                        <p:cTn id="16" dur="1" fill="hold">
                                          <p:stCondLst>
                                            <p:cond delay="0"/>
                                          </p:stCondLst>
                                        </p:cTn>
                                        <p:tgtEl>
                                          <p:spTgt spid="19"/>
                                        </p:tgtEl>
                                        <p:attrNameLst>
                                          <p:attrName>style.visibility</p:attrName>
                                        </p:attrNameLst>
                                      </p:cBhvr>
                                      <p:to>
                                        <p:strVal val="visible"/>
                                      </p:to>
                                    </p:set>
                                    <p:animScale>
                                      <p:cBhvr>
                                        <p:cTn id="17" dur="500" fill="hold">
                                          <p:stCondLst>
                                            <p:cond delay="0"/>
                                          </p:stCondLst>
                                        </p:cTn>
                                        <p:tgtEl>
                                          <p:spTgt spid="19"/>
                                        </p:tgtEl>
                                      </p:cBhvr>
                                      <p:from x="0" y="0"/>
                                      <p:to x="100000" y="100000"/>
                                    </p:animScale>
                                    <p:anim to="" calcmode="lin" valueType="num">
                                      <p:cBhvr>
                                        <p:cTn id="18" dur="500" fill="hold">
                                          <p:stCondLst>
                                            <p:cond delay="0"/>
                                          </p:stCondLst>
                                        </p:cTn>
                                        <p:tgtEl>
                                          <p:spTgt spid="19"/>
                                        </p:tgtEl>
                                        <p:attrNameLst>
                                          <p:attrName>ppt_y</p:attrName>
                                        </p:attrNameLst>
                                      </p:cBhvr>
                                      <p:tavLst>
                                        <p:tav tm="0">
                                          <p:val>
                                            <p:strVal val="#ppt_y-0.5"/>
                                          </p:val>
                                        </p:tav>
                                        <p:tav tm="100000">
                                          <p:val>
                                            <p:fltVal val="0.58868"/>
                                          </p:val>
                                        </p:tav>
                                      </p:tavLst>
                                    </p:anim>
                                    <p:animEffect filter="fade">
                                      <p:cBhvr>
                                        <p:cTn id="19" dur="500">
                                          <p:stCondLst>
                                            <p:cond delay="0"/>
                                          </p:stCondLst>
                                        </p:cTn>
                                        <p:tgtEl>
                                          <p:spTgt spid="19"/>
                                        </p:tgtEl>
                                      </p:cBhvr>
                                    </p:animEffect>
                                    <p:anim to="" calcmode="lin" valueType="num">
                                      <p:cBhvr>
                                        <p:cTn id="20" dur="500" fill="hold">
                                          <p:stCondLst>
                                            <p:cond delay="0"/>
                                          </p:stCondLst>
                                        </p:cTn>
                                        <p:tgtEl>
                                          <p:spTgt spid="19"/>
                                        </p:tgtEl>
                                        <p:attrNameLst>
                                          <p:attrName>ppt_x</p:attrName>
                                        </p:attrNameLst>
                                      </p:cBhvr>
                                      <p:tavLst>
                                        <p:tav tm="0">
                                          <p:val>
                                            <p:fltVal val="0.578"/>
                                          </p:val>
                                        </p:tav>
                                        <p:tav tm="100000">
                                          <p:val>
                                            <p:fltVal val="0.29089"/>
                                          </p:val>
                                        </p:tav>
                                      </p:tavLst>
                                    </p:anim>
                                  </p:childTnLst>
                                </p:cTn>
                              </p:par>
                            </p:childTnLst>
                          </p:cTn>
                        </p:par>
                      </p:childTnLst>
                    </p:cTn>
                  </p:par>
                  <p:par>
                    <p:cTn id="21" fill="hold">
                      <p:stCondLst>
                        <p:cond delay="indefinite"/>
                      </p:stCondLst>
                      <p:childTnLst>
                        <p:par>
                          <p:cTn id="22" fill="hold">
                            <p:stCondLst>
                              <p:cond delay="0"/>
                            </p:stCondLst>
                            <p:childTnLst>
                              <p:par>
                                <p:cTn id="23" presetID="0" presetClass="entr" presetSubtype="0" accel="50000" fill="hold" grpId="1" nodeType="clickEffect">
                                  <p:stCondLst>
                                    <p:cond delay="0"/>
                                  </p:stCondLst>
                                  <p:childTnLst>
                                    <p:set>
                                      <p:cBhvr>
                                        <p:cTn id="24" dur="1" fill="hold">
                                          <p:stCondLst>
                                            <p:cond delay="0"/>
                                          </p:stCondLst>
                                        </p:cTn>
                                        <p:tgtEl>
                                          <p:spTgt spid="20"/>
                                        </p:tgtEl>
                                        <p:attrNameLst>
                                          <p:attrName>style.visibility</p:attrName>
                                        </p:attrNameLst>
                                      </p:cBhvr>
                                      <p:to>
                                        <p:strVal val="visible"/>
                                      </p:to>
                                    </p:set>
                                    <p:animScale>
                                      <p:cBhvr>
                                        <p:cTn id="25" dur="500" fill="hold">
                                          <p:stCondLst>
                                            <p:cond delay="0"/>
                                          </p:stCondLst>
                                        </p:cTn>
                                        <p:tgtEl>
                                          <p:spTgt spid="20"/>
                                        </p:tgtEl>
                                      </p:cBhvr>
                                      <p:from x="0" y="0"/>
                                      <p:to x="100000" y="100000"/>
                                    </p:animScale>
                                    <p:anim to="" calcmode="lin" valueType="num">
                                      <p:cBhvr>
                                        <p:cTn id="26" dur="500" fill="hold">
                                          <p:stCondLst>
                                            <p:cond delay="0"/>
                                          </p:stCondLst>
                                        </p:cTn>
                                        <p:tgtEl>
                                          <p:spTgt spid="20"/>
                                        </p:tgtEl>
                                        <p:attrNameLst>
                                          <p:attrName>ppt_y</p:attrName>
                                        </p:attrNameLst>
                                      </p:cBhvr>
                                      <p:tavLst>
                                        <p:tav tm="0">
                                          <p:val>
                                            <p:strVal val="#ppt_y-0.5"/>
                                          </p:val>
                                        </p:tav>
                                        <p:tav tm="100000">
                                          <p:val>
                                            <p:fltVal val="0.83983"/>
                                          </p:val>
                                        </p:tav>
                                      </p:tavLst>
                                    </p:anim>
                                    <p:animEffect filter="fade">
                                      <p:cBhvr>
                                        <p:cTn id="27" dur="500">
                                          <p:stCondLst>
                                            <p:cond delay="0"/>
                                          </p:stCondLst>
                                        </p:cTn>
                                        <p:tgtEl>
                                          <p:spTgt spid="20"/>
                                        </p:tgtEl>
                                      </p:cBhvr>
                                    </p:animEffect>
                                    <p:anim to="" calcmode="lin" valueType="num">
                                      <p:cBhvr>
                                        <p:cTn id="28" dur="500" fill="hold">
                                          <p:stCondLst>
                                            <p:cond delay="0"/>
                                          </p:stCondLst>
                                        </p:cTn>
                                        <p:tgtEl>
                                          <p:spTgt spid="20"/>
                                        </p:tgtEl>
                                        <p:attrNameLst>
                                          <p:attrName>ppt_x</p:attrName>
                                        </p:attrNameLst>
                                      </p:cBhvr>
                                      <p:tavLst>
                                        <p:tav tm="0">
                                          <p:val>
                                            <p:fltVal val="0.578"/>
                                          </p:val>
                                        </p:tav>
                                        <p:tav tm="100000">
                                          <p:val>
                                            <p:fltVal val="0.18314"/>
                                          </p:val>
                                        </p:tav>
                                      </p:tavLst>
                                    </p:anim>
                                  </p:childTnLst>
                                </p:cTn>
                              </p:par>
                              <p:par>
                                <p:cTn id="29" presetID="35" presetClass="path" presetSubtype="0" accel="50000" decel="50000" fill="hold" grpId="2" nodeType="withEffect">
                                  <p:stCondLst>
                                    <p:cond delay="0"/>
                                  </p:stCondLst>
                                  <p:childTnLst>
                                    <p:anim calcmode="lin" valueType="num">
                                      <p:cBhvr additive="base">
                                        <p:cTn id="30" dur="500" fill="hold">
                                          <p:stCondLst>
                                            <p:cond delay="0"/>
                                          </p:stCondLst>
                                        </p:cTn>
                                        <p:tgtEl>
                                          <p:spTgt spid="19"/>
                                        </p:tgtEl>
                                        <p:attrNameLst>
                                          <p:attrName>ppt_x</p:attrName>
                                        </p:attrNameLst>
                                      </p:cBhvr>
                                      <p:tavLst>
                                        <p:tav tm="0">
                                          <p:val>
                                            <p:strVal val="ppt_x"/>
                                          </p:val>
                                        </p:tav>
                                        <p:tav tm="100000">
                                          <p:val>
                                            <p:fltVal val="0.40303"/>
                                          </p:val>
                                        </p:tav>
                                      </p:tavLst>
                                    </p:anim>
                                    <p:anim calcmode="lin" valueType="num">
                                      <p:cBhvr additive="base">
                                        <p:cTn id="31" dur="500" fill="hold">
                                          <p:stCondLst>
                                            <p:cond delay="0"/>
                                          </p:stCondLst>
                                        </p:cTn>
                                        <p:tgtEl>
                                          <p:spTgt spid="19"/>
                                        </p:tgtEl>
                                        <p:attrNameLst>
                                          <p:attrName>ppt_y</p:attrName>
                                        </p:attrNameLst>
                                      </p:cBhvr>
                                      <p:tavLst>
                                        <p:tav tm="0">
                                          <p:val>
                                            <p:strVal val="ppt_y"/>
                                          </p:val>
                                        </p:tav>
                                        <p:tav tm="100000">
                                          <p:val>
                                            <p:fltVal val="0.32569"/>
                                          </p:val>
                                        </p:tav>
                                      </p:tavLst>
                                    </p:anim>
                                    <p:anim calcmode="lin" valueType="num">
                                      <p:cBhvr additive="base">
                                        <p:cTn id="32" dur="500" fill="hold">
                                          <p:stCondLst>
                                            <p:cond delay="0"/>
                                          </p:stCondLst>
                                        </p:cTn>
                                        <p:tgtEl>
                                          <p:spTgt spid="19"/>
                                        </p:tgtEl>
                                        <p:attrNameLst>
                                          <p:attrName>ppt_w</p:attrName>
                                        </p:attrNameLst>
                                      </p:cBhvr>
                                      <p:tavLst>
                                        <p:tav tm="0">
                                          <p:val>
                                            <p:strVal val="ppt_w"/>
                                          </p:val>
                                        </p:tav>
                                        <p:tav tm="100000">
                                          <p:val>
                                            <p:strVal val="#ppt_w"/>
                                          </p:val>
                                        </p:tav>
                                      </p:tavLst>
                                    </p:anim>
                                    <p:anim calcmode="lin" valueType="num">
                                      <p:cBhvr additive="base">
                                        <p:cTn id="33" dur="500" fill="hold">
                                          <p:stCondLst>
                                            <p:cond delay="0"/>
                                          </p:stCondLst>
                                        </p:cTn>
                                        <p:tgtEl>
                                          <p:spTgt spid="19"/>
                                        </p:tgtEl>
                                        <p:attrNameLst>
                                          <p:attrName>ppt_h</p:attrName>
                                        </p:attrNameLst>
                                      </p:cBhvr>
                                      <p:tavLst>
                                        <p:tav tm="0">
                                          <p:val>
                                            <p:strVal val="ppt_h"/>
                                          </p:val>
                                        </p:tav>
                                        <p:tav tm="100000">
                                          <p:val>
                                            <p:strVal val="#ppt_h"/>
                                          </p:val>
                                        </p:tav>
                                      </p:tavLst>
                                    </p:anim>
                                  </p:childTnLst>
                                </p:cTn>
                              </p:par>
                            </p:childTnLst>
                          </p:cTn>
                        </p:par>
                      </p:childTnLst>
                    </p:cTn>
                  </p:par>
                  <p:par>
                    <p:cTn id="34" fill="hold">
                      <p:stCondLst>
                        <p:cond delay="indefinite"/>
                      </p:stCondLst>
                      <p:childTnLst>
                        <p:par>
                          <p:cTn id="35" fill="hold">
                            <p:stCondLst>
                              <p:cond delay="0"/>
                            </p:stCondLst>
                            <p:childTnLst>
                              <p:par>
                                <p:cTn id="36" presetID="0" presetClass="entr" presetSubtype="0" accel="50000" fill="hold" grpId="1" nodeType="clickEffect">
                                  <p:stCondLst>
                                    <p:cond delay="0"/>
                                  </p:stCondLst>
                                  <p:childTnLst>
                                    <p:set>
                                      <p:cBhvr>
                                        <p:cTn id="37" dur="1" fill="hold">
                                          <p:stCondLst>
                                            <p:cond delay="0"/>
                                          </p:stCondLst>
                                        </p:cTn>
                                        <p:tgtEl>
                                          <p:spTgt spid="17"/>
                                        </p:tgtEl>
                                        <p:attrNameLst>
                                          <p:attrName>style.visibility</p:attrName>
                                        </p:attrNameLst>
                                      </p:cBhvr>
                                      <p:to>
                                        <p:strVal val="visible"/>
                                      </p:to>
                                    </p:set>
                                    <p:animScale>
                                      <p:cBhvr>
                                        <p:cTn id="38" dur="500" fill="hold">
                                          <p:stCondLst>
                                            <p:cond delay="0"/>
                                          </p:stCondLst>
                                        </p:cTn>
                                        <p:tgtEl>
                                          <p:spTgt spid="17"/>
                                        </p:tgtEl>
                                      </p:cBhvr>
                                      <p:from x="0" y="0"/>
                                      <p:to x="100000" y="100000"/>
                                    </p:animScale>
                                    <p:anim to="" calcmode="lin" valueType="num">
                                      <p:cBhvr>
                                        <p:cTn id="39" dur="500" fill="hold">
                                          <p:stCondLst>
                                            <p:cond delay="0"/>
                                          </p:stCondLst>
                                        </p:cTn>
                                        <p:tgtEl>
                                          <p:spTgt spid="17"/>
                                        </p:tgtEl>
                                        <p:attrNameLst>
                                          <p:attrName>ppt_y</p:attrName>
                                        </p:attrNameLst>
                                      </p:cBhvr>
                                      <p:tavLst>
                                        <p:tav tm="0">
                                          <p:val>
                                            <p:strVal val="#ppt_y-0.5"/>
                                          </p:val>
                                        </p:tav>
                                        <p:tav tm="100000">
                                          <p:val>
                                            <p:fltVal val="0.58874"/>
                                          </p:val>
                                        </p:tav>
                                      </p:tavLst>
                                    </p:anim>
                                    <p:animEffect filter="fade">
                                      <p:cBhvr>
                                        <p:cTn id="40" dur="500">
                                          <p:stCondLst>
                                            <p:cond delay="0"/>
                                          </p:stCondLst>
                                        </p:cTn>
                                        <p:tgtEl>
                                          <p:spTgt spid="17"/>
                                        </p:tgtEl>
                                      </p:cBhvr>
                                    </p:animEffect>
                                    <p:anim to="" calcmode="lin" valueType="num">
                                      <p:cBhvr>
                                        <p:cTn id="41" dur="500" fill="hold">
                                          <p:stCondLst>
                                            <p:cond delay="0"/>
                                          </p:stCondLst>
                                        </p:cTn>
                                        <p:tgtEl>
                                          <p:spTgt spid="17"/>
                                        </p:tgtEl>
                                        <p:attrNameLst>
                                          <p:attrName>ppt_x</p:attrName>
                                        </p:attrNameLst>
                                      </p:cBhvr>
                                      <p:tavLst>
                                        <p:tav tm="0">
                                          <p:val>
                                            <p:fltVal val="0.578"/>
                                          </p:val>
                                        </p:tav>
                                        <p:tav tm="100000">
                                          <p:val>
                                            <p:fltVal val="0.29309"/>
                                          </p:val>
                                        </p:tav>
                                      </p:tavLst>
                                    </p:anim>
                                  </p:childTnLst>
                                </p:cTn>
                              </p:par>
                              <p:par>
                                <p:cTn id="42" presetID="35" presetClass="path" presetSubtype="0" accel="50000" decel="50000" fill="hold" grpId="3" nodeType="withEffect">
                                  <p:stCondLst>
                                    <p:cond delay="0"/>
                                  </p:stCondLst>
                                  <p:childTnLst>
                                    <p:anim calcmode="lin" valueType="num">
                                      <p:cBhvr additive="base">
                                        <p:cTn id="43" dur="500" fill="hold">
                                          <p:stCondLst>
                                            <p:cond delay="0"/>
                                          </p:stCondLst>
                                        </p:cTn>
                                        <p:tgtEl>
                                          <p:spTgt spid="19"/>
                                        </p:tgtEl>
                                        <p:attrNameLst>
                                          <p:attrName>ppt_x</p:attrName>
                                        </p:attrNameLst>
                                      </p:cBhvr>
                                      <p:tavLst>
                                        <p:tav tm="0">
                                          <p:val>
                                            <p:strVal val="ppt_x"/>
                                          </p:val>
                                        </p:tav>
                                        <p:tav tm="100000">
                                          <p:val>
                                            <p:fltVal val="0.40303"/>
                                          </p:val>
                                        </p:tav>
                                      </p:tavLst>
                                    </p:anim>
                                    <p:anim calcmode="lin" valueType="num">
                                      <p:cBhvr additive="base">
                                        <p:cTn id="44" dur="500" fill="hold">
                                          <p:stCondLst>
                                            <p:cond delay="0"/>
                                          </p:stCondLst>
                                        </p:cTn>
                                        <p:tgtEl>
                                          <p:spTgt spid="19"/>
                                        </p:tgtEl>
                                        <p:attrNameLst>
                                          <p:attrName>ppt_y</p:attrName>
                                        </p:attrNameLst>
                                      </p:cBhvr>
                                      <p:tavLst>
                                        <p:tav tm="0">
                                          <p:val>
                                            <p:strVal val="ppt_y"/>
                                          </p:val>
                                        </p:tav>
                                        <p:tav tm="100000">
                                          <p:val>
                                            <p:fltVal val="0.32569"/>
                                          </p:val>
                                        </p:tav>
                                      </p:tavLst>
                                    </p:anim>
                                    <p:anim calcmode="lin" valueType="num">
                                      <p:cBhvr additive="base">
                                        <p:cTn id="45" dur="500" fill="hold">
                                          <p:stCondLst>
                                            <p:cond delay="0"/>
                                          </p:stCondLst>
                                        </p:cTn>
                                        <p:tgtEl>
                                          <p:spTgt spid="19"/>
                                        </p:tgtEl>
                                        <p:attrNameLst>
                                          <p:attrName>ppt_w</p:attrName>
                                        </p:attrNameLst>
                                      </p:cBhvr>
                                      <p:tavLst>
                                        <p:tav tm="0">
                                          <p:val>
                                            <p:strVal val="ppt_w"/>
                                          </p:val>
                                        </p:tav>
                                        <p:tav tm="100000">
                                          <p:val>
                                            <p:strVal val="#ppt_w"/>
                                          </p:val>
                                        </p:tav>
                                      </p:tavLst>
                                    </p:anim>
                                    <p:anim calcmode="lin" valueType="num">
                                      <p:cBhvr additive="base">
                                        <p:cTn id="46" dur="500" fill="hold">
                                          <p:stCondLst>
                                            <p:cond delay="0"/>
                                          </p:stCondLst>
                                        </p:cTn>
                                        <p:tgtEl>
                                          <p:spTgt spid="19"/>
                                        </p:tgtEl>
                                        <p:attrNameLst>
                                          <p:attrName>ppt_h</p:attrName>
                                        </p:attrNameLst>
                                      </p:cBhvr>
                                      <p:tavLst>
                                        <p:tav tm="0">
                                          <p:val>
                                            <p:strVal val="ppt_h"/>
                                          </p:val>
                                        </p:tav>
                                        <p:tav tm="100000">
                                          <p:val>
                                            <p:strVal val="#ppt_h"/>
                                          </p:val>
                                        </p:tav>
                                      </p:tavLst>
                                    </p:anim>
                                  </p:childTnLst>
                                </p:cTn>
                              </p:par>
                              <p:par>
                                <p:cTn id="47" presetID="35" presetClass="path" presetSubtype="0" accel="50000" decel="50000" fill="hold" grpId="2" nodeType="withEffect">
                                  <p:stCondLst>
                                    <p:cond delay="0"/>
                                  </p:stCondLst>
                                  <p:childTnLst>
                                    <p:anim calcmode="lin" valueType="num">
                                      <p:cBhvr additive="base">
                                        <p:cTn id="48" dur="500" fill="hold">
                                          <p:stCondLst>
                                            <p:cond delay="0"/>
                                          </p:stCondLst>
                                        </p:cTn>
                                        <p:tgtEl>
                                          <p:spTgt spid="20"/>
                                        </p:tgtEl>
                                        <p:attrNameLst>
                                          <p:attrName>ppt_x</p:attrName>
                                        </p:attrNameLst>
                                      </p:cBhvr>
                                      <p:tavLst>
                                        <p:tav tm="0">
                                          <p:val>
                                            <p:strVal val="ppt_x"/>
                                          </p:val>
                                        </p:tav>
                                        <p:tav tm="100000">
                                          <p:val>
                                            <p:fltVal val="0.18314"/>
                                          </p:val>
                                        </p:tav>
                                      </p:tavLst>
                                    </p:anim>
                                    <p:anim calcmode="lin" valueType="num">
                                      <p:cBhvr additive="base">
                                        <p:cTn id="49" dur="500" fill="hold">
                                          <p:stCondLst>
                                            <p:cond delay="0"/>
                                          </p:stCondLst>
                                        </p:cTn>
                                        <p:tgtEl>
                                          <p:spTgt spid="20"/>
                                        </p:tgtEl>
                                        <p:attrNameLst>
                                          <p:attrName>ppt_y</p:attrName>
                                        </p:attrNameLst>
                                      </p:cBhvr>
                                      <p:tavLst>
                                        <p:tav tm="0">
                                          <p:val>
                                            <p:strVal val="ppt_y"/>
                                          </p:val>
                                        </p:tav>
                                        <p:tav tm="100000">
                                          <p:val>
                                            <p:fltVal val="0.83983"/>
                                          </p:val>
                                        </p:tav>
                                      </p:tavLst>
                                    </p:anim>
                                    <p:anim calcmode="lin" valueType="num">
                                      <p:cBhvr additive="base">
                                        <p:cTn id="50" dur="500" fill="hold">
                                          <p:stCondLst>
                                            <p:cond delay="0"/>
                                          </p:stCondLst>
                                        </p:cTn>
                                        <p:tgtEl>
                                          <p:spTgt spid="20"/>
                                        </p:tgtEl>
                                        <p:attrNameLst>
                                          <p:attrName>ppt_w</p:attrName>
                                        </p:attrNameLst>
                                      </p:cBhvr>
                                      <p:tavLst>
                                        <p:tav tm="0">
                                          <p:val>
                                            <p:strVal val="ppt_w"/>
                                          </p:val>
                                        </p:tav>
                                        <p:tav tm="100000">
                                          <p:val>
                                            <p:strVal val="#ppt_w"/>
                                          </p:val>
                                        </p:tav>
                                      </p:tavLst>
                                    </p:anim>
                                    <p:anim calcmode="lin" valueType="num">
                                      <p:cBhvr additive="base">
                                        <p:cTn id="51" dur="500" fill="hold">
                                          <p:stCondLst>
                                            <p:cond delay="0"/>
                                          </p:stCondLst>
                                        </p:cTn>
                                        <p:tgtEl>
                                          <p:spTgt spid="20"/>
                                        </p:tgtEl>
                                        <p:attrNameLst>
                                          <p:attrName>ppt_h</p:attrName>
                                        </p:attrNameLst>
                                      </p:cBhvr>
                                      <p:tavLst>
                                        <p:tav tm="0">
                                          <p:val>
                                            <p:strVal val="ppt_h"/>
                                          </p:val>
                                        </p:tav>
                                        <p:tav tm="100000">
                                          <p:val>
                                            <p:strVal val="#ppt_h"/>
                                          </p:val>
                                        </p:tav>
                                      </p:tavLst>
                                    </p:anim>
                                  </p:childTnLst>
                                </p:cTn>
                              </p:par>
                            </p:childTnLst>
                          </p:cTn>
                        </p:par>
                      </p:childTnLst>
                    </p:cTn>
                  </p:par>
                  <p:par>
                    <p:cTn id="52" fill="hold">
                      <p:stCondLst>
                        <p:cond delay="indefinite"/>
                      </p:stCondLst>
                      <p:childTnLst>
                        <p:par>
                          <p:cTn id="53" fill="hold">
                            <p:stCondLst>
                              <p:cond delay="0"/>
                            </p:stCondLst>
                            <p:childTnLst>
                              <p:par>
                                <p:cTn id="54" presetID="0" presetClass="entr" presetSubtype="0" accel="50000" fill="hold" grpId="1" nodeType="clickEffect">
                                  <p:stCondLst>
                                    <p:cond delay="0"/>
                                  </p:stCondLst>
                                  <p:childTnLst>
                                    <p:set>
                                      <p:cBhvr>
                                        <p:cTn id="55" dur="1" fill="hold">
                                          <p:stCondLst>
                                            <p:cond delay="0"/>
                                          </p:stCondLst>
                                        </p:cTn>
                                        <p:tgtEl>
                                          <p:spTgt spid="25"/>
                                        </p:tgtEl>
                                        <p:attrNameLst>
                                          <p:attrName>style.visibility</p:attrName>
                                        </p:attrNameLst>
                                      </p:cBhvr>
                                      <p:to>
                                        <p:strVal val="visible"/>
                                      </p:to>
                                    </p:set>
                                    <p:animScale>
                                      <p:cBhvr>
                                        <p:cTn id="56" dur="500" fill="hold">
                                          <p:stCondLst>
                                            <p:cond delay="0"/>
                                          </p:stCondLst>
                                        </p:cTn>
                                        <p:tgtEl>
                                          <p:spTgt spid="25"/>
                                        </p:tgtEl>
                                      </p:cBhvr>
                                      <p:from x="0" y="0"/>
                                      <p:to x="100000" y="100000"/>
                                    </p:animScale>
                                    <p:anim to="" calcmode="lin" valueType="num">
                                      <p:cBhvr>
                                        <p:cTn id="57" dur="500" fill="hold">
                                          <p:stCondLst>
                                            <p:cond delay="0"/>
                                          </p:stCondLst>
                                        </p:cTn>
                                        <p:tgtEl>
                                          <p:spTgt spid="25"/>
                                        </p:tgtEl>
                                        <p:attrNameLst>
                                          <p:attrName>ppt_y</p:attrName>
                                        </p:attrNameLst>
                                      </p:cBhvr>
                                      <p:tavLst>
                                        <p:tav tm="0">
                                          <p:val>
                                            <p:strVal val="#ppt_y-0.5"/>
                                          </p:val>
                                        </p:tav>
                                        <p:tav tm="100000">
                                          <p:val>
                                            <p:fltVal val="0.55826"/>
                                          </p:val>
                                        </p:tav>
                                      </p:tavLst>
                                    </p:anim>
                                    <p:animEffect filter="fade">
                                      <p:cBhvr>
                                        <p:cTn id="58" dur="500">
                                          <p:stCondLst>
                                            <p:cond delay="0"/>
                                          </p:stCondLst>
                                        </p:cTn>
                                        <p:tgtEl>
                                          <p:spTgt spid="25"/>
                                        </p:tgtEl>
                                      </p:cBhvr>
                                    </p:animEffect>
                                    <p:anim to="" calcmode="lin" valueType="num">
                                      <p:cBhvr>
                                        <p:cTn id="59" dur="500" fill="hold">
                                          <p:stCondLst>
                                            <p:cond delay="0"/>
                                          </p:stCondLst>
                                        </p:cTn>
                                        <p:tgtEl>
                                          <p:spTgt spid="25"/>
                                        </p:tgtEl>
                                        <p:attrNameLst>
                                          <p:attrName>ppt_x</p:attrName>
                                        </p:attrNameLst>
                                      </p:cBhvr>
                                      <p:tavLst>
                                        <p:tav tm="0">
                                          <p:val>
                                            <p:fltVal val="0.578"/>
                                          </p:val>
                                        </p:tav>
                                        <p:tav tm="100000">
                                          <p:val>
                                            <p:fltVal val="0.21227"/>
                                          </p:val>
                                        </p:tav>
                                      </p:tavLst>
                                    </p:anim>
                                  </p:childTnLst>
                                </p:cTn>
                              </p:par>
                              <p:par>
                                <p:cTn id="60" presetID="35" presetClass="path" presetSubtype="0" accel="50000" decel="50000" fill="hold" grpId="4" nodeType="withEffect">
                                  <p:stCondLst>
                                    <p:cond delay="0"/>
                                  </p:stCondLst>
                                  <p:childTnLst>
                                    <p:anim calcmode="lin" valueType="num">
                                      <p:cBhvr additive="base">
                                        <p:cTn id="61" dur="500" fill="hold">
                                          <p:stCondLst>
                                            <p:cond delay="0"/>
                                          </p:stCondLst>
                                        </p:cTn>
                                        <p:tgtEl>
                                          <p:spTgt spid="19"/>
                                        </p:tgtEl>
                                        <p:attrNameLst>
                                          <p:attrName>ppt_x</p:attrName>
                                        </p:attrNameLst>
                                      </p:cBhvr>
                                      <p:tavLst>
                                        <p:tav tm="0">
                                          <p:val>
                                            <p:strVal val="ppt_x"/>
                                          </p:val>
                                        </p:tav>
                                        <p:tav tm="100000">
                                          <p:val>
                                            <p:fltVal val="0.53953"/>
                                          </p:val>
                                        </p:tav>
                                      </p:tavLst>
                                    </p:anim>
                                    <p:anim calcmode="lin" valueType="num">
                                      <p:cBhvr additive="base">
                                        <p:cTn id="62" dur="500" fill="hold">
                                          <p:stCondLst>
                                            <p:cond delay="0"/>
                                          </p:stCondLst>
                                        </p:cTn>
                                        <p:tgtEl>
                                          <p:spTgt spid="19"/>
                                        </p:tgtEl>
                                        <p:attrNameLst>
                                          <p:attrName>ppt_y</p:attrName>
                                        </p:attrNameLst>
                                      </p:cBhvr>
                                      <p:tavLst>
                                        <p:tav tm="0">
                                          <p:val>
                                            <p:strVal val="ppt_y"/>
                                          </p:val>
                                        </p:tav>
                                        <p:tav tm="100000">
                                          <p:val>
                                            <p:fltVal val="0.32569"/>
                                          </p:val>
                                        </p:tav>
                                      </p:tavLst>
                                    </p:anim>
                                    <p:anim calcmode="lin" valueType="num">
                                      <p:cBhvr additive="base">
                                        <p:cTn id="63" dur="500" fill="hold">
                                          <p:stCondLst>
                                            <p:cond delay="0"/>
                                          </p:stCondLst>
                                        </p:cTn>
                                        <p:tgtEl>
                                          <p:spTgt spid="19"/>
                                        </p:tgtEl>
                                        <p:attrNameLst>
                                          <p:attrName>ppt_w</p:attrName>
                                        </p:attrNameLst>
                                      </p:cBhvr>
                                      <p:tavLst>
                                        <p:tav tm="0">
                                          <p:val>
                                            <p:strVal val="ppt_w"/>
                                          </p:val>
                                        </p:tav>
                                        <p:tav tm="100000">
                                          <p:val>
                                            <p:strVal val="#ppt_w"/>
                                          </p:val>
                                        </p:tav>
                                      </p:tavLst>
                                    </p:anim>
                                    <p:anim calcmode="lin" valueType="num">
                                      <p:cBhvr additive="base">
                                        <p:cTn id="64" dur="500" fill="hold">
                                          <p:stCondLst>
                                            <p:cond delay="0"/>
                                          </p:stCondLst>
                                        </p:cTn>
                                        <p:tgtEl>
                                          <p:spTgt spid="19"/>
                                        </p:tgtEl>
                                        <p:attrNameLst>
                                          <p:attrName>ppt_h</p:attrName>
                                        </p:attrNameLst>
                                      </p:cBhvr>
                                      <p:tavLst>
                                        <p:tav tm="0">
                                          <p:val>
                                            <p:strVal val="ppt_h"/>
                                          </p:val>
                                        </p:tav>
                                        <p:tav tm="100000">
                                          <p:val>
                                            <p:strVal val="#ppt_h"/>
                                          </p:val>
                                        </p:tav>
                                      </p:tavLst>
                                    </p:anim>
                                  </p:childTnLst>
                                </p:cTn>
                              </p:par>
                              <p:par>
                                <p:cTn id="65" presetID="35" presetClass="path" presetSubtype="0" accel="50000" decel="50000" fill="hold" grpId="3" nodeType="withEffect">
                                  <p:stCondLst>
                                    <p:cond delay="0"/>
                                  </p:stCondLst>
                                  <p:childTnLst>
                                    <p:anim calcmode="lin" valueType="num">
                                      <p:cBhvr additive="base">
                                        <p:cTn id="66" dur="500" fill="hold">
                                          <p:stCondLst>
                                            <p:cond delay="0"/>
                                          </p:stCondLst>
                                        </p:cTn>
                                        <p:tgtEl>
                                          <p:spTgt spid="20"/>
                                        </p:tgtEl>
                                        <p:attrNameLst>
                                          <p:attrName>ppt_x</p:attrName>
                                        </p:attrNameLst>
                                      </p:cBhvr>
                                      <p:tavLst>
                                        <p:tav tm="0">
                                          <p:val>
                                            <p:strVal val="ppt_x"/>
                                          </p:val>
                                        </p:tav>
                                        <p:tav tm="100000">
                                          <p:val>
                                            <p:fltVal val="0.31965"/>
                                          </p:val>
                                        </p:tav>
                                      </p:tavLst>
                                    </p:anim>
                                    <p:anim calcmode="lin" valueType="num">
                                      <p:cBhvr additive="base">
                                        <p:cTn id="67" dur="500" fill="hold">
                                          <p:stCondLst>
                                            <p:cond delay="0"/>
                                          </p:stCondLst>
                                        </p:cTn>
                                        <p:tgtEl>
                                          <p:spTgt spid="20"/>
                                        </p:tgtEl>
                                        <p:attrNameLst>
                                          <p:attrName>ppt_y</p:attrName>
                                        </p:attrNameLst>
                                      </p:cBhvr>
                                      <p:tavLst>
                                        <p:tav tm="0">
                                          <p:val>
                                            <p:strVal val="ppt_y"/>
                                          </p:val>
                                        </p:tav>
                                        <p:tav tm="100000">
                                          <p:val>
                                            <p:fltVal val="0.83983"/>
                                          </p:val>
                                        </p:tav>
                                      </p:tavLst>
                                    </p:anim>
                                    <p:anim calcmode="lin" valueType="num">
                                      <p:cBhvr additive="base">
                                        <p:cTn id="68" dur="500" fill="hold">
                                          <p:stCondLst>
                                            <p:cond delay="0"/>
                                          </p:stCondLst>
                                        </p:cTn>
                                        <p:tgtEl>
                                          <p:spTgt spid="20"/>
                                        </p:tgtEl>
                                        <p:attrNameLst>
                                          <p:attrName>ppt_w</p:attrName>
                                        </p:attrNameLst>
                                      </p:cBhvr>
                                      <p:tavLst>
                                        <p:tav tm="0">
                                          <p:val>
                                            <p:strVal val="ppt_w"/>
                                          </p:val>
                                        </p:tav>
                                        <p:tav tm="100000">
                                          <p:val>
                                            <p:strVal val="#ppt_w"/>
                                          </p:val>
                                        </p:tav>
                                      </p:tavLst>
                                    </p:anim>
                                    <p:anim calcmode="lin" valueType="num">
                                      <p:cBhvr additive="base">
                                        <p:cTn id="69" dur="500" fill="hold">
                                          <p:stCondLst>
                                            <p:cond delay="0"/>
                                          </p:stCondLst>
                                        </p:cTn>
                                        <p:tgtEl>
                                          <p:spTgt spid="20"/>
                                        </p:tgtEl>
                                        <p:attrNameLst>
                                          <p:attrName>ppt_h</p:attrName>
                                        </p:attrNameLst>
                                      </p:cBhvr>
                                      <p:tavLst>
                                        <p:tav tm="0">
                                          <p:val>
                                            <p:strVal val="ppt_h"/>
                                          </p:val>
                                        </p:tav>
                                        <p:tav tm="100000">
                                          <p:val>
                                            <p:strVal val="#ppt_h"/>
                                          </p:val>
                                        </p:tav>
                                      </p:tavLst>
                                    </p:anim>
                                  </p:childTnLst>
                                </p:cTn>
                              </p:par>
                              <p:par>
                                <p:cTn id="70" presetID="35" presetClass="path" presetSubtype="0" accel="50000" decel="50000" fill="hold" grpId="2" nodeType="withEffect">
                                  <p:stCondLst>
                                    <p:cond delay="0"/>
                                  </p:stCondLst>
                                  <p:childTnLst>
                                    <p:anim calcmode="lin" valueType="num">
                                      <p:cBhvr additive="base">
                                        <p:cTn id="71" dur="500" fill="hold">
                                          <p:stCondLst>
                                            <p:cond delay="0"/>
                                          </p:stCondLst>
                                        </p:cTn>
                                        <p:tgtEl>
                                          <p:spTgt spid="17"/>
                                        </p:tgtEl>
                                        <p:attrNameLst>
                                          <p:attrName>ppt_x</p:attrName>
                                        </p:attrNameLst>
                                      </p:cBhvr>
                                      <p:tavLst>
                                        <p:tav tm="0">
                                          <p:val>
                                            <p:strVal val="ppt_x"/>
                                          </p:val>
                                        </p:tav>
                                        <p:tav tm="100000">
                                          <p:val>
                                            <p:fltVal val="0.42959"/>
                                          </p:val>
                                        </p:tav>
                                      </p:tavLst>
                                    </p:anim>
                                    <p:anim calcmode="lin" valueType="num">
                                      <p:cBhvr additive="base">
                                        <p:cTn id="72" dur="500" fill="hold">
                                          <p:stCondLst>
                                            <p:cond delay="0"/>
                                          </p:stCondLst>
                                        </p:cTn>
                                        <p:tgtEl>
                                          <p:spTgt spid="17"/>
                                        </p:tgtEl>
                                        <p:attrNameLst>
                                          <p:attrName>ppt_y</p:attrName>
                                        </p:attrNameLst>
                                      </p:cBhvr>
                                      <p:tavLst>
                                        <p:tav tm="0">
                                          <p:val>
                                            <p:strVal val="ppt_y"/>
                                          </p:val>
                                        </p:tav>
                                        <p:tav tm="100000">
                                          <p:val>
                                            <p:fltVal val="0.58874"/>
                                          </p:val>
                                        </p:tav>
                                      </p:tavLst>
                                    </p:anim>
                                    <p:anim calcmode="lin" valueType="num">
                                      <p:cBhvr additive="base">
                                        <p:cTn id="73" dur="500" fill="hold">
                                          <p:stCondLst>
                                            <p:cond delay="0"/>
                                          </p:stCondLst>
                                        </p:cTn>
                                        <p:tgtEl>
                                          <p:spTgt spid="17"/>
                                        </p:tgtEl>
                                        <p:attrNameLst>
                                          <p:attrName>ppt_w</p:attrName>
                                        </p:attrNameLst>
                                      </p:cBhvr>
                                      <p:tavLst>
                                        <p:tav tm="0">
                                          <p:val>
                                            <p:strVal val="ppt_w"/>
                                          </p:val>
                                        </p:tav>
                                        <p:tav tm="100000">
                                          <p:val>
                                            <p:strVal val="#ppt_w"/>
                                          </p:val>
                                        </p:tav>
                                      </p:tavLst>
                                    </p:anim>
                                    <p:anim calcmode="lin" valueType="num">
                                      <p:cBhvr additive="base">
                                        <p:cTn id="74" dur="500" fill="hold">
                                          <p:stCondLst>
                                            <p:cond delay="0"/>
                                          </p:stCondLst>
                                        </p:cTn>
                                        <p:tgtEl>
                                          <p:spTgt spid="17"/>
                                        </p:tgtEl>
                                        <p:attrNameLst>
                                          <p:attrName>ppt_h</p:attrName>
                                        </p:attrNameLst>
                                      </p:cBhvr>
                                      <p:tavLst>
                                        <p:tav tm="0">
                                          <p:val>
                                            <p:strVal val="ppt_h"/>
                                          </p:val>
                                        </p:tav>
                                        <p:tav tm="100000">
                                          <p:val>
                                            <p:strVal val="#ppt_h"/>
                                          </p:val>
                                        </p:tav>
                                      </p:tavLst>
                                    </p:anim>
                                  </p:childTnLst>
                                </p:cTn>
                              </p:par>
                            </p:childTnLst>
                          </p:cTn>
                        </p:par>
                      </p:childTnLst>
                    </p:cTn>
                  </p:par>
                  <p:par>
                    <p:cTn id="75" fill="hold">
                      <p:stCondLst>
                        <p:cond delay="indefinite"/>
                      </p:stCondLst>
                      <p:childTnLst>
                        <p:par>
                          <p:cTn id="76" fill="hold">
                            <p:stCondLst>
                              <p:cond delay="0"/>
                            </p:stCondLst>
                            <p:childTnLst>
                              <p:par>
                                <p:cTn id="77" presetID="0" presetClass="entr" presetSubtype="0" accel="50000" fill="hold" grpId="1" nodeType="clickEffect">
                                  <p:stCondLst>
                                    <p:cond delay="0"/>
                                  </p:stCondLst>
                                  <p:childTnLst>
                                    <p:set>
                                      <p:cBhvr>
                                        <p:cTn id="78" dur="1" fill="hold">
                                          <p:stCondLst>
                                            <p:cond delay="0"/>
                                          </p:stCondLst>
                                        </p:cTn>
                                        <p:tgtEl>
                                          <p:spTgt spid="30"/>
                                        </p:tgtEl>
                                        <p:attrNameLst>
                                          <p:attrName>style.visibility</p:attrName>
                                        </p:attrNameLst>
                                      </p:cBhvr>
                                      <p:to>
                                        <p:strVal val="visible"/>
                                      </p:to>
                                    </p:set>
                                    <p:animScale>
                                      <p:cBhvr>
                                        <p:cTn id="79" dur="500" fill="hold">
                                          <p:stCondLst>
                                            <p:cond delay="0"/>
                                          </p:stCondLst>
                                        </p:cTn>
                                        <p:tgtEl>
                                          <p:spTgt spid="30"/>
                                        </p:tgtEl>
                                      </p:cBhvr>
                                      <p:from x="0" y="0"/>
                                      <p:to x="100000" y="100000"/>
                                    </p:animScale>
                                    <p:anim to="" calcmode="lin" valueType="num">
                                      <p:cBhvr>
                                        <p:cTn id="80" dur="500" fill="hold">
                                          <p:stCondLst>
                                            <p:cond delay="0"/>
                                          </p:stCondLst>
                                        </p:cTn>
                                        <p:tgtEl>
                                          <p:spTgt spid="30"/>
                                        </p:tgtEl>
                                        <p:attrNameLst>
                                          <p:attrName>ppt_y</p:attrName>
                                        </p:attrNameLst>
                                      </p:cBhvr>
                                      <p:tavLst>
                                        <p:tav tm="0">
                                          <p:val>
                                            <p:strVal val="#ppt_y-0.5"/>
                                          </p:val>
                                        </p:tav>
                                        <p:tav tm="100000">
                                          <p:val>
                                            <p:fltVal val="0.7202"/>
                                          </p:val>
                                        </p:tav>
                                      </p:tavLst>
                                    </p:anim>
                                    <p:animEffect filter="fade">
                                      <p:cBhvr>
                                        <p:cTn id="81" dur="500">
                                          <p:stCondLst>
                                            <p:cond delay="0"/>
                                          </p:stCondLst>
                                        </p:cTn>
                                        <p:tgtEl>
                                          <p:spTgt spid="30"/>
                                        </p:tgtEl>
                                      </p:cBhvr>
                                    </p:animEffect>
                                    <p:anim to="" calcmode="lin" valueType="num">
                                      <p:cBhvr>
                                        <p:cTn id="82" dur="500" fill="hold">
                                          <p:stCondLst>
                                            <p:cond delay="0"/>
                                          </p:stCondLst>
                                        </p:cTn>
                                        <p:tgtEl>
                                          <p:spTgt spid="30"/>
                                        </p:tgtEl>
                                        <p:attrNameLst>
                                          <p:attrName>ppt_x</p:attrName>
                                        </p:attrNameLst>
                                      </p:cBhvr>
                                      <p:tavLst>
                                        <p:tav tm="0">
                                          <p:val>
                                            <p:fltVal val="0.578"/>
                                          </p:val>
                                        </p:tav>
                                        <p:tav tm="100000">
                                          <p:val>
                                            <p:fltVal val="0.09358"/>
                                          </p:val>
                                        </p:tav>
                                      </p:tavLst>
                                    </p:anim>
                                  </p:childTnLst>
                                </p:cTn>
                              </p:par>
                              <p:par>
                                <p:cTn id="83" presetID="35" presetClass="path" presetSubtype="0" accel="50000" decel="50000" fill="hold" grpId="5" nodeType="withEffect">
                                  <p:stCondLst>
                                    <p:cond delay="0"/>
                                  </p:stCondLst>
                                  <p:childTnLst>
                                    <p:anim calcmode="lin" valueType="num">
                                      <p:cBhvr additive="base">
                                        <p:cTn id="84" dur="500" fill="hold">
                                          <p:stCondLst>
                                            <p:cond delay="0"/>
                                          </p:stCondLst>
                                        </p:cTn>
                                        <p:tgtEl>
                                          <p:spTgt spid="19"/>
                                        </p:tgtEl>
                                        <p:attrNameLst>
                                          <p:attrName>ppt_x</p:attrName>
                                        </p:attrNameLst>
                                      </p:cBhvr>
                                      <p:tavLst>
                                        <p:tav tm="0">
                                          <p:val>
                                            <p:strVal val="ppt_x"/>
                                          </p:val>
                                        </p:tav>
                                        <p:tav tm="100000">
                                          <p:val>
                                            <p:fltVal val="0.53953"/>
                                          </p:val>
                                        </p:tav>
                                      </p:tavLst>
                                    </p:anim>
                                    <p:anim calcmode="lin" valueType="num">
                                      <p:cBhvr additive="base">
                                        <p:cTn id="85" dur="500" fill="hold">
                                          <p:stCondLst>
                                            <p:cond delay="0"/>
                                          </p:stCondLst>
                                        </p:cTn>
                                        <p:tgtEl>
                                          <p:spTgt spid="19"/>
                                        </p:tgtEl>
                                        <p:attrNameLst>
                                          <p:attrName>ppt_y</p:attrName>
                                        </p:attrNameLst>
                                      </p:cBhvr>
                                      <p:tavLst>
                                        <p:tav tm="0">
                                          <p:val>
                                            <p:strVal val="ppt_y"/>
                                          </p:val>
                                        </p:tav>
                                        <p:tav tm="100000">
                                          <p:val>
                                            <p:fltVal val="0.32569"/>
                                          </p:val>
                                        </p:tav>
                                      </p:tavLst>
                                    </p:anim>
                                    <p:anim calcmode="lin" valueType="num">
                                      <p:cBhvr additive="base">
                                        <p:cTn id="86" dur="500" fill="hold">
                                          <p:stCondLst>
                                            <p:cond delay="0"/>
                                          </p:stCondLst>
                                        </p:cTn>
                                        <p:tgtEl>
                                          <p:spTgt spid="19"/>
                                        </p:tgtEl>
                                        <p:attrNameLst>
                                          <p:attrName>ppt_w</p:attrName>
                                        </p:attrNameLst>
                                      </p:cBhvr>
                                      <p:tavLst>
                                        <p:tav tm="0">
                                          <p:val>
                                            <p:strVal val="ppt_w"/>
                                          </p:val>
                                        </p:tav>
                                        <p:tav tm="100000">
                                          <p:val>
                                            <p:strVal val="#ppt_w"/>
                                          </p:val>
                                        </p:tav>
                                      </p:tavLst>
                                    </p:anim>
                                    <p:anim calcmode="lin" valueType="num">
                                      <p:cBhvr additive="base">
                                        <p:cTn id="87" dur="500" fill="hold">
                                          <p:stCondLst>
                                            <p:cond delay="0"/>
                                          </p:stCondLst>
                                        </p:cTn>
                                        <p:tgtEl>
                                          <p:spTgt spid="19"/>
                                        </p:tgtEl>
                                        <p:attrNameLst>
                                          <p:attrName>ppt_h</p:attrName>
                                        </p:attrNameLst>
                                      </p:cBhvr>
                                      <p:tavLst>
                                        <p:tav tm="0">
                                          <p:val>
                                            <p:strVal val="ppt_h"/>
                                          </p:val>
                                        </p:tav>
                                        <p:tav tm="100000">
                                          <p:val>
                                            <p:strVal val="#ppt_h"/>
                                          </p:val>
                                        </p:tav>
                                      </p:tavLst>
                                    </p:anim>
                                  </p:childTnLst>
                                </p:cTn>
                              </p:par>
                              <p:par>
                                <p:cTn id="88" presetID="35" presetClass="path" presetSubtype="0" accel="50000" decel="50000" fill="hold" grpId="4" nodeType="withEffect">
                                  <p:stCondLst>
                                    <p:cond delay="0"/>
                                  </p:stCondLst>
                                  <p:childTnLst>
                                    <p:anim calcmode="lin" valueType="num">
                                      <p:cBhvr additive="base">
                                        <p:cTn id="89" dur="500" fill="hold">
                                          <p:stCondLst>
                                            <p:cond delay="0"/>
                                          </p:stCondLst>
                                        </p:cTn>
                                        <p:tgtEl>
                                          <p:spTgt spid="20"/>
                                        </p:tgtEl>
                                        <p:attrNameLst>
                                          <p:attrName>ppt_x</p:attrName>
                                        </p:attrNameLst>
                                      </p:cBhvr>
                                      <p:tavLst>
                                        <p:tav tm="0">
                                          <p:val>
                                            <p:strVal val="ppt_x"/>
                                          </p:val>
                                        </p:tav>
                                        <p:tav tm="100000">
                                          <p:val>
                                            <p:fltVal val="0.31965"/>
                                          </p:val>
                                        </p:tav>
                                      </p:tavLst>
                                    </p:anim>
                                    <p:anim calcmode="lin" valueType="num">
                                      <p:cBhvr additive="base">
                                        <p:cTn id="90" dur="500" fill="hold">
                                          <p:stCondLst>
                                            <p:cond delay="0"/>
                                          </p:stCondLst>
                                        </p:cTn>
                                        <p:tgtEl>
                                          <p:spTgt spid="20"/>
                                        </p:tgtEl>
                                        <p:attrNameLst>
                                          <p:attrName>ppt_y</p:attrName>
                                        </p:attrNameLst>
                                      </p:cBhvr>
                                      <p:tavLst>
                                        <p:tav tm="0">
                                          <p:val>
                                            <p:strVal val="ppt_y"/>
                                          </p:val>
                                        </p:tav>
                                        <p:tav tm="100000">
                                          <p:val>
                                            <p:fltVal val="0.83983"/>
                                          </p:val>
                                        </p:tav>
                                      </p:tavLst>
                                    </p:anim>
                                    <p:anim calcmode="lin" valueType="num">
                                      <p:cBhvr additive="base">
                                        <p:cTn id="91" dur="500" fill="hold">
                                          <p:stCondLst>
                                            <p:cond delay="0"/>
                                          </p:stCondLst>
                                        </p:cTn>
                                        <p:tgtEl>
                                          <p:spTgt spid="20"/>
                                        </p:tgtEl>
                                        <p:attrNameLst>
                                          <p:attrName>ppt_w</p:attrName>
                                        </p:attrNameLst>
                                      </p:cBhvr>
                                      <p:tavLst>
                                        <p:tav tm="0">
                                          <p:val>
                                            <p:strVal val="ppt_w"/>
                                          </p:val>
                                        </p:tav>
                                        <p:tav tm="100000">
                                          <p:val>
                                            <p:strVal val="#ppt_w"/>
                                          </p:val>
                                        </p:tav>
                                      </p:tavLst>
                                    </p:anim>
                                    <p:anim calcmode="lin" valueType="num">
                                      <p:cBhvr additive="base">
                                        <p:cTn id="92" dur="500" fill="hold">
                                          <p:stCondLst>
                                            <p:cond delay="0"/>
                                          </p:stCondLst>
                                        </p:cTn>
                                        <p:tgtEl>
                                          <p:spTgt spid="20"/>
                                        </p:tgtEl>
                                        <p:attrNameLst>
                                          <p:attrName>ppt_h</p:attrName>
                                        </p:attrNameLst>
                                      </p:cBhvr>
                                      <p:tavLst>
                                        <p:tav tm="0">
                                          <p:val>
                                            <p:strVal val="ppt_h"/>
                                          </p:val>
                                        </p:tav>
                                        <p:tav tm="100000">
                                          <p:val>
                                            <p:strVal val="#ppt_h"/>
                                          </p:val>
                                        </p:tav>
                                      </p:tavLst>
                                    </p:anim>
                                  </p:childTnLst>
                                </p:cTn>
                              </p:par>
                              <p:par>
                                <p:cTn id="93" presetID="35" presetClass="path" presetSubtype="0" accel="50000" decel="50000" fill="hold" grpId="3" nodeType="withEffect">
                                  <p:stCondLst>
                                    <p:cond delay="0"/>
                                  </p:stCondLst>
                                  <p:childTnLst>
                                    <p:anim calcmode="lin" valueType="num">
                                      <p:cBhvr additive="base">
                                        <p:cTn id="94" dur="500" fill="hold">
                                          <p:stCondLst>
                                            <p:cond delay="0"/>
                                          </p:stCondLst>
                                        </p:cTn>
                                        <p:tgtEl>
                                          <p:spTgt spid="17"/>
                                        </p:tgtEl>
                                        <p:attrNameLst>
                                          <p:attrName>ppt_x</p:attrName>
                                        </p:attrNameLst>
                                      </p:cBhvr>
                                      <p:tavLst>
                                        <p:tav tm="0">
                                          <p:val>
                                            <p:strVal val="ppt_x"/>
                                          </p:val>
                                        </p:tav>
                                        <p:tav tm="100000">
                                          <p:val>
                                            <p:fltVal val="0.42959"/>
                                          </p:val>
                                        </p:tav>
                                      </p:tavLst>
                                    </p:anim>
                                    <p:anim calcmode="lin" valueType="num">
                                      <p:cBhvr additive="base">
                                        <p:cTn id="95" dur="500" fill="hold">
                                          <p:stCondLst>
                                            <p:cond delay="0"/>
                                          </p:stCondLst>
                                        </p:cTn>
                                        <p:tgtEl>
                                          <p:spTgt spid="17"/>
                                        </p:tgtEl>
                                        <p:attrNameLst>
                                          <p:attrName>ppt_y</p:attrName>
                                        </p:attrNameLst>
                                      </p:cBhvr>
                                      <p:tavLst>
                                        <p:tav tm="0">
                                          <p:val>
                                            <p:strVal val="ppt_y"/>
                                          </p:val>
                                        </p:tav>
                                        <p:tav tm="100000">
                                          <p:val>
                                            <p:fltVal val="0.58874"/>
                                          </p:val>
                                        </p:tav>
                                      </p:tavLst>
                                    </p:anim>
                                    <p:anim calcmode="lin" valueType="num">
                                      <p:cBhvr additive="base">
                                        <p:cTn id="96" dur="500" fill="hold">
                                          <p:stCondLst>
                                            <p:cond delay="0"/>
                                          </p:stCondLst>
                                        </p:cTn>
                                        <p:tgtEl>
                                          <p:spTgt spid="17"/>
                                        </p:tgtEl>
                                        <p:attrNameLst>
                                          <p:attrName>ppt_w</p:attrName>
                                        </p:attrNameLst>
                                      </p:cBhvr>
                                      <p:tavLst>
                                        <p:tav tm="0">
                                          <p:val>
                                            <p:strVal val="ppt_w"/>
                                          </p:val>
                                        </p:tav>
                                        <p:tav tm="100000">
                                          <p:val>
                                            <p:strVal val="#ppt_w"/>
                                          </p:val>
                                        </p:tav>
                                      </p:tavLst>
                                    </p:anim>
                                    <p:anim calcmode="lin" valueType="num">
                                      <p:cBhvr additive="base">
                                        <p:cTn id="97" dur="500" fill="hold">
                                          <p:stCondLst>
                                            <p:cond delay="0"/>
                                          </p:stCondLst>
                                        </p:cTn>
                                        <p:tgtEl>
                                          <p:spTgt spid="17"/>
                                        </p:tgtEl>
                                        <p:attrNameLst>
                                          <p:attrName>ppt_h</p:attrName>
                                        </p:attrNameLst>
                                      </p:cBhvr>
                                      <p:tavLst>
                                        <p:tav tm="0">
                                          <p:val>
                                            <p:strVal val="ppt_h"/>
                                          </p:val>
                                        </p:tav>
                                        <p:tav tm="100000">
                                          <p:val>
                                            <p:strVal val="#ppt_h"/>
                                          </p:val>
                                        </p:tav>
                                      </p:tavLst>
                                    </p:anim>
                                  </p:childTnLst>
                                </p:cTn>
                              </p:par>
                              <p:par>
                                <p:cTn id="98" presetID="35" presetClass="path" presetSubtype="0" accel="50000" decel="50000" fill="hold" grpId="2" nodeType="withEffect">
                                  <p:stCondLst>
                                    <p:cond delay="0"/>
                                  </p:stCondLst>
                                  <p:childTnLst>
                                    <p:anim calcmode="lin" valueType="num">
                                      <p:cBhvr additive="base">
                                        <p:cTn id="99" dur="500" fill="hold">
                                          <p:stCondLst>
                                            <p:cond delay="0"/>
                                          </p:stCondLst>
                                        </p:cTn>
                                        <p:tgtEl>
                                          <p:spTgt spid="25"/>
                                        </p:tgtEl>
                                        <p:attrNameLst>
                                          <p:attrName>ppt_x</p:attrName>
                                        </p:attrNameLst>
                                      </p:cBhvr>
                                      <p:tavLst>
                                        <p:tav tm="0">
                                          <p:val>
                                            <p:strVal val="ppt_x"/>
                                          </p:val>
                                        </p:tav>
                                        <p:tav tm="100000">
                                          <p:val>
                                            <p:fltVal val="0.21227"/>
                                          </p:val>
                                        </p:tav>
                                      </p:tavLst>
                                    </p:anim>
                                    <p:anim calcmode="lin" valueType="num">
                                      <p:cBhvr additive="base">
                                        <p:cTn id="100" dur="500" fill="hold">
                                          <p:stCondLst>
                                            <p:cond delay="0"/>
                                          </p:stCondLst>
                                        </p:cTn>
                                        <p:tgtEl>
                                          <p:spTgt spid="25"/>
                                        </p:tgtEl>
                                        <p:attrNameLst>
                                          <p:attrName>ppt_y</p:attrName>
                                        </p:attrNameLst>
                                      </p:cBhvr>
                                      <p:tavLst>
                                        <p:tav tm="0">
                                          <p:val>
                                            <p:strVal val="ppt_y"/>
                                          </p:val>
                                        </p:tav>
                                        <p:tav tm="100000">
                                          <p:val>
                                            <p:fltVal val="0.55826"/>
                                          </p:val>
                                        </p:tav>
                                      </p:tavLst>
                                    </p:anim>
                                    <p:anim calcmode="lin" valueType="num">
                                      <p:cBhvr additive="base">
                                        <p:cTn id="101" dur="500" fill="hold">
                                          <p:stCondLst>
                                            <p:cond delay="0"/>
                                          </p:stCondLst>
                                        </p:cTn>
                                        <p:tgtEl>
                                          <p:spTgt spid="25"/>
                                        </p:tgtEl>
                                        <p:attrNameLst>
                                          <p:attrName>ppt_w</p:attrName>
                                        </p:attrNameLst>
                                      </p:cBhvr>
                                      <p:tavLst>
                                        <p:tav tm="0">
                                          <p:val>
                                            <p:strVal val="ppt_w"/>
                                          </p:val>
                                        </p:tav>
                                        <p:tav tm="100000">
                                          <p:val>
                                            <p:strVal val="#ppt_w"/>
                                          </p:val>
                                        </p:tav>
                                      </p:tavLst>
                                    </p:anim>
                                    <p:anim calcmode="lin" valueType="num">
                                      <p:cBhvr additive="base">
                                        <p:cTn id="102" dur="500" fill="hold">
                                          <p:stCondLst>
                                            <p:cond delay="0"/>
                                          </p:stCondLst>
                                        </p:cTn>
                                        <p:tgtEl>
                                          <p:spTgt spid="25"/>
                                        </p:tgtEl>
                                        <p:attrNameLst>
                                          <p:attrName>ppt_h</p:attrName>
                                        </p:attrNameLst>
                                      </p:cBhvr>
                                      <p:tavLst>
                                        <p:tav tm="0">
                                          <p:val>
                                            <p:strVal val="ppt_h"/>
                                          </p:val>
                                        </p:tav>
                                        <p:tav tm="100000">
                                          <p:val>
                                            <p:strVal val="#ppt_h"/>
                                          </p:val>
                                        </p:tav>
                                      </p:tavLst>
                                    </p:anim>
                                  </p:childTnLst>
                                </p:cTn>
                              </p:par>
                            </p:childTnLst>
                          </p:cTn>
                        </p:par>
                      </p:childTnLst>
                    </p:cTn>
                  </p:par>
                  <p:par>
                    <p:cTn id="103" fill="hold">
                      <p:stCondLst>
                        <p:cond delay="indefinite"/>
                      </p:stCondLst>
                      <p:childTnLst>
                        <p:par>
                          <p:cTn id="104" fill="hold">
                            <p:stCondLst>
                              <p:cond delay="0"/>
                            </p:stCondLst>
                            <p:childTnLst>
                              <p:par>
                                <p:cTn id="105" presetID="35" presetClass="path" presetSubtype="0" accel="50000" decel="50000" fill="hold" grpId="2" nodeType="clickEffect">
                                  <p:stCondLst>
                                    <p:cond delay="0"/>
                                  </p:stCondLst>
                                  <p:childTnLst>
                                    <p:anim calcmode="lin" valueType="num">
                                      <p:cBhvr additive="base">
                                        <p:cTn id="106" dur="250" fill="hold">
                                          <p:stCondLst>
                                            <p:cond delay="0"/>
                                          </p:stCondLst>
                                        </p:cTn>
                                        <p:tgtEl>
                                          <p:spTgt spid="30"/>
                                        </p:tgtEl>
                                        <p:attrNameLst>
                                          <p:attrName>ppt_x</p:attrName>
                                        </p:attrNameLst>
                                      </p:cBhvr>
                                      <p:tavLst>
                                        <p:tav tm="0">
                                          <p:val>
                                            <p:strVal val="ppt_x"/>
                                          </p:val>
                                        </p:tav>
                                        <p:tav tm="100000">
                                          <p:val>
                                            <p:fltVal val="0.09358"/>
                                          </p:val>
                                        </p:tav>
                                      </p:tavLst>
                                    </p:anim>
                                    <p:anim calcmode="lin" valueType="num">
                                      <p:cBhvr additive="base">
                                        <p:cTn id="107" dur="250" fill="hold">
                                          <p:stCondLst>
                                            <p:cond delay="0"/>
                                          </p:stCondLst>
                                        </p:cTn>
                                        <p:tgtEl>
                                          <p:spTgt spid="30"/>
                                        </p:tgtEl>
                                        <p:attrNameLst>
                                          <p:attrName>ppt_y</p:attrName>
                                        </p:attrNameLst>
                                      </p:cBhvr>
                                      <p:tavLst>
                                        <p:tav tm="0">
                                          <p:val>
                                            <p:strVal val="ppt_y"/>
                                          </p:val>
                                        </p:tav>
                                        <p:tav tm="100000">
                                          <p:val>
                                            <p:fltVal val="0.7202"/>
                                          </p:val>
                                        </p:tav>
                                      </p:tavLst>
                                    </p:anim>
                                    <p:anim calcmode="lin" valueType="num">
                                      <p:cBhvr additive="base">
                                        <p:cTn id="108" dur="250" fill="hold">
                                          <p:stCondLst>
                                            <p:cond delay="0"/>
                                          </p:stCondLst>
                                        </p:cTn>
                                        <p:tgtEl>
                                          <p:spTgt spid="30"/>
                                        </p:tgtEl>
                                        <p:attrNameLst>
                                          <p:attrName>ppt_w</p:attrName>
                                        </p:attrNameLst>
                                      </p:cBhvr>
                                      <p:tavLst>
                                        <p:tav tm="0">
                                          <p:val>
                                            <p:strVal val="ppt_w"/>
                                          </p:val>
                                        </p:tav>
                                        <p:tav tm="100000">
                                          <p:val>
                                            <p:strVal val="#ppt_w"/>
                                          </p:val>
                                        </p:tav>
                                      </p:tavLst>
                                    </p:anim>
                                    <p:anim calcmode="lin" valueType="num">
                                      <p:cBhvr additive="base">
                                        <p:cTn id="109" dur="250" fill="hold">
                                          <p:stCondLst>
                                            <p:cond delay="0"/>
                                          </p:stCondLst>
                                        </p:cTn>
                                        <p:tgtEl>
                                          <p:spTgt spid="30"/>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19" grpId="0" animBg="1"/>
      <p:bldP spid="19" grpId="1" bldLvl="0" animBg="1"/>
      <p:bldP spid="19" grpId="2" bldLvl="0" animBg="1"/>
      <p:bldP spid="19" grpId="3" bldLvl="0" animBg="1"/>
      <p:bldP spid="19" grpId="4" bldLvl="0" animBg="1"/>
      <p:bldP spid="19" grpId="5" bldLvl="0" animBg="1"/>
      <p:bldP spid="20" grpId="0" animBg="1"/>
      <p:bldP spid="20" grpId="1" bldLvl="0" animBg="1"/>
      <p:bldP spid="20" grpId="2" bldLvl="0" animBg="1"/>
      <p:bldP spid="20" grpId="3" bldLvl="0" animBg="1"/>
      <p:bldP spid="20" grpId="4" bldLvl="0" animBg="1"/>
      <p:bldP spid="22" grpId="0" animBg="1"/>
      <p:bldP spid="17" grpId="0" animBg="1"/>
      <p:bldP spid="17" grpId="1" bldLvl="0" animBg="1"/>
      <p:bldP spid="17" grpId="2" bldLvl="0" animBg="1"/>
      <p:bldP spid="17" grpId="3" bldLvl="0" animBg="1"/>
      <p:bldP spid="25" grpId="0"/>
      <p:bldP spid="25" grpId="1" bldLvl="0"/>
      <p:bldP spid="25" grpId="2" bldLvl="0"/>
      <p:bldP spid="30" grpId="0"/>
      <p:bldP spid="30" grpId="1" bldLvl="0"/>
      <p:bldP spid="30" grpId="2" bldLvl="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837300" y="485829"/>
            <a:ext cx="21366345" cy="11829943"/>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endParaRPr lang="zh-CN" altLang="en-US" sz="1792">
              <a:latin typeface="Century Gothic" panose="020B0502020202020204" pitchFamily="34" charset="0"/>
              <a:ea typeface="字魂58号-创中黑" panose="00000500000000000000" pitchFamily="2" charset="-122"/>
              <a:sym typeface="Century Gothic" panose="020B0502020202020204" pitchFamily="34" charset="0"/>
            </a:endParaRPr>
          </a:p>
        </p:txBody>
      </p:sp>
      <p:sp>
        <p:nvSpPr>
          <p:cNvPr id="3" name="矩形 2"/>
          <p:cNvSpPr/>
          <p:nvPr/>
        </p:nvSpPr>
        <p:spPr>
          <a:xfrm>
            <a:off x="1078476" y="1006426"/>
            <a:ext cx="20883993" cy="10788746"/>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endParaRPr lang="zh-CN" altLang="en-US" sz="1792">
              <a:latin typeface="Century Gothic" panose="020B0502020202020204" pitchFamily="34" charset="0"/>
              <a:ea typeface="字魂58号-创中黑" panose="00000500000000000000" pitchFamily="2" charset="-122"/>
              <a:sym typeface="Century Gothic" panose="020B0502020202020204" pitchFamily="34" charset="0"/>
            </a:endParaRPr>
          </a:p>
        </p:txBody>
      </p:sp>
      <p:sp>
        <p:nvSpPr>
          <p:cNvPr id="4" name="矩形 3"/>
          <p:cNvSpPr/>
          <p:nvPr/>
        </p:nvSpPr>
        <p:spPr>
          <a:xfrm>
            <a:off x="1908544" y="3242440"/>
            <a:ext cx="18596142" cy="6387711"/>
          </a:xfrm>
          <a:prstGeom prst="rect">
            <a:avLst/>
          </a:prstGeom>
        </p:spPr>
        <p:txBody>
          <a:bodyPr wrap="square">
            <a:spAutoFit/>
          </a:bodyPr>
          <a:lstStyle/>
          <a:p>
            <a:pPr indent="1112683" algn="just">
              <a:lnSpc>
                <a:spcPct val="130000"/>
              </a:lnSpc>
            </a:pPr>
            <a:r>
              <a:rPr lang="en-US" altLang="zh-CN" sz="3982" dirty="0">
                <a:solidFill>
                  <a:schemeClr val="tx2">
                    <a:lumMod val="75000"/>
                  </a:schemeClr>
                </a:solidFill>
                <a:latin typeface="方正正纤黑简体" panose="02000000000000000000" pitchFamily="2" charset="-122"/>
                <a:ea typeface="方正正纤黑简体" panose="02000000000000000000" pitchFamily="2" charset="-122"/>
                <a:sym typeface="Century Gothic" panose="020B0502020202020204" pitchFamily="34" charset="0"/>
              </a:rPr>
              <a:t>自从1998年以来, Argo积累了大量的海水温度、盐度和压力数据。根据Argo浮标测量的温度、盐度和压力数据, 采用联合国教科文组织推荐的公式可以计算出该测点处的声速剖面。在深度上将声速剖面划分为若干个深度层,针对不同的深度层进行分别分析,统计出每个声速层中的声速及其梯度的变化范围。</a:t>
            </a:r>
          </a:p>
          <a:p>
            <a:pPr indent="1112683" algn="just">
              <a:lnSpc>
                <a:spcPct val="130000"/>
              </a:lnSpc>
            </a:pPr>
            <a:r>
              <a:rPr lang="en-US" altLang="zh-CN" sz="3982" dirty="0" err="1">
                <a:solidFill>
                  <a:schemeClr val="tx2">
                    <a:lumMod val="75000"/>
                  </a:schemeClr>
                </a:solidFill>
                <a:latin typeface="方正正纤黑简体" panose="02000000000000000000" pitchFamily="2" charset="-122"/>
                <a:ea typeface="方正正纤黑简体" panose="02000000000000000000" pitchFamily="2" charset="-122"/>
                <a:sym typeface="Century Gothic" panose="020B0502020202020204" pitchFamily="34" charset="0"/>
              </a:rPr>
              <a:t>声速剖面反映的是声速在海水中的垂直分布，如何准确描述海洋声速剖面的结构和变化特征是海洋声学研究的一个重要问题，具有重要意义</a:t>
            </a:r>
            <a:r>
              <a:rPr lang="en-US" altLang="zh-CN" sz="3982" dirty="0">
                <a:solidFill>
                  <a:schemeClr val="tx2">
                    <a:lumMod val="75000"/>
                  </a:schemeClr>
                </a:solidFill>
                <a:latin typeface="方正正纤黑简体" panose="02000000000000000000" pitchFamily="2" charset="-122"/>
                <a:ea typeface="方正正纤黑简体" panose="02000000000000000000" pitchFamily="2" charset="-122"/>
                <a:sym typeface="Century Gothic" panose="020B0502020202020204" pitchFamily="34" charset="0"/>
              </a:rPr>
              <a:t>。</a:t>
            </a:r>
          </a:p>
          <a:p>
            <a:pPr indent="1112683" algn="just">
              <a:lnSpc>
                <a:spcPct val="130000"/>
              </a:lnSpc>
            </a:pPr>
            <a:r>
              <a:rPr lang="zh-CN" altLang="en-US" sz="3982" dirty="0">
                <a:solidFill>
                  <a:schemeClr val="tx2">
                    <a:lumMod val="75000"/>
                  </a:schemeClr>
                </a:solidFill>
                <a:latin typeface="方正正纤黑简体" panose="02000000000000000000" pitchFamily="2" charset="-122"/>
                <a:ea typeface="方正正纤黑简体" panose="02000000000000000000" pitchFamily="2" charset="-122"/>
                <a:sym typeface="Century Gothic" panose="020B0502020202020204" pitchFamily="34" charset="0"/>
              </a:rPr>
              <a:t>本次课题设计所采用的</a:t>
            </a:r>
            <a:r>
              <a:rPr lang="en-US" altLang="zh-CN" sz="3982" dirty="0" err="1">
                <a:solidFill>
                  <a:schemeClr val="tx2">
                    <a:lumMod val="75000"/>
                  </a:schemeClr>
                </a:solidFill>
                <a:latin typeface="方正正纤黑简体" panose="02000000000000000000" pitchFamily="2" charset="-122"/>
                <a:ea typeface="方正正纤黑简体" panose="02000000000000000000" pitchFamily="2" charset="-122"/>
                <a:sym typeface="Century Gothic" panose="020B0502020202020204" pitchFamily="34" charset="0"/>
              </a:rPr>
              <a:t>经验正交函数（EOF</a:t>
            </a:r>
            <a:r>
              <a:rPr lang="en-US" altLang="zh-CN" sz="3982" dirty="0">
                <a:solidFill>
                  <a:schemeClr val="tx2">
                    <a:lumMod val="75000"/>
                  </a:schemeClr>
                </a:solidFill>
                <a:latin typeface="方正正纤黑简体" panose="02000000000000000000" pitchFamily="2" charset="-122"/>
                <a:ea typeface="方正正纤黑简体" panose="02000000000000000000" pitchFamily="2" charset="-122"/>
                <a:sym typeface="Century Gothic" panose="020B0502020202020204" pitchFamily="34" charset="0"/>
              </a:rPr>
              <a:t>） 是描述声速剖面最有效的基函数。</a:t>
            </a:r>
          </a:p>
        </p:txBody>
      </p:sp>
      <p:sp>
        <p:nvSpPr>
          <p:cNvPr id="5" name="文本框 4"/>
          <p:cNvSpPr txBox="1"/>
          <p:nvPr/>
        </p:nvSpPr>
        <p:spPr>
          <a:xfrm>
            <a:off x="795932" y="2040999"/>
            <a:ext cx="2225674" cy="2206142"/>
          </a:xfrm>
          <a:prstGeom prst="rect">
            <a:avLst/>
          </a:prstGeom>
          <a:noFill/>
        </p:spPr>
        <p:txBody>
          <a:bodyPr wrap="square" rtlCol="0">
            <a:spAutoFit/>
          </a:bodyPr>
          <a:lstStyle/>
          <a:p>
            <a:r>
              <a:rPr lang="zh-CN" altLang="en-US" sz="13739" dirty="0">
                <a:solidFill>
                  <a:schemeClr val="bg1"/>
                </a:solidFill>
                <a:latin typeface="Century Gothic" panose="020B0502020202020204" pitchFamily="34" charset="0"/>
                <a:ea typeface="字魂58号-创中黑" panose="00000500000000000000" pitchFamily="2" charset="-122"/>
                <a:sym typeface="Century Gothic" panose="020B0502020202020204" pitchFamily="34" charset="0"/>
              </a:rPr>
              <a:t>“</a:t>
            </a:r>
          </a:p>
        </p:txBody>
      </p:sp>
      <p:pic>
        <p:nvPicPr>
          <p:cNvPr id="10" name="图片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1032555" y="12246"/>
            <a:ext cx="1745782" cy="1745782"/>
          </a:xfrm>
          <a:prstGeom prst="rect">
            <a:avLst/>
          </a:prstGeom>
        </p:spPr>
      </p:pic>
      <p:grpSp>
        <p:nvGrpSpPr>
          <p:cNvPr id="6" name="组合 5"/>
          <p:cNvGrpSpPr/>
          <p:nvPr/>
        </p:nvGrpSpPr>
        <p:grpSpPr>
          <a:xfrm>
            <a:off x="5680118" y="247182"/>
            <a:ext cx="10616161" cy="2313138"/>
            <a:chOff x="8985" y="346"/>
            <a:chExt cx="16793" cy="3659"/>
          </a:xfrm>
        </p:grpSpPr>
        <p:grpSp>
          <p:nvGrpSpPr>
            <p:cNvPr id="25" name="组合 24"/>
            <p:cNvGrpSpPr/>
            <p:nvPr/>
          </p:nvGrpSpPr>
          <p:grpSpPr>
            <a:xfrm>
              <a:off x="10221" y="1158"/>
              <a:ext cx="15557" cy="2289"/>
              <a:chOff x="6490537" y="525776"/>
              <a:chExt cx="9878927" cy="1453283"/>
            </a:xfrm>
          </p:grpSpPr>
          <p:sp>
            <p:nvSpPr>
              <p:cNvPr id="40" name="PA_文本框 13"/>
              <p:cNvSpPr txBox="1"/>
              <p:nvPr>
                <p:custDataLst>
                  <p:tags r:id="rId1"/>
                </p:custDataLst>
              </p:nvPr>
            </p:nvSpPr>
            <p:spPr>
              <a:xfrm>
                <a:off x="7096103" y="525776"/>
                <a:ext cx="8667795" cy="1453283"/>
              </a:xfrm>
              <a:prstGeom prst="rect">
                <a:avLst/>
              </a:prstGeom>
              <a:noFill/>
            </p:spPr>
            <p:txBody>
              <a:bodyPr wrap="square" rtlCol="0">
                <a:spAutoFit/>
              </a:bodyPr>
              <a:lstStyle/>
              <a:p>
                <a:pPr algn="ctr" defTabSz="1758165">
                  <a:lnSpc>
                    <a:spcPct val="150000"/>
                  </a:lnSpc>
                </a:pPr>
                <a:r>
                  <a:rPr lang="zh-CN" altLang="en-US" sz="6571" dirty="0">
                    <a:solidFill>
                      <a:srgbClr val="3D3938"/>
                    </a:solidFill>
                    <a:effectLst>
                      <a:outerShdw blurRad="38100" dist="19050" dir="2700000" algn="tl" rotWithShape="0">
                        <a:schemeClr val="dk1">
                          <a:alpha val="40000"/>
                        </a:schemeClr>
                      </a:outerShdw>
                    </a:effectLst>
                    <a:latin typeface="Arial Black" panose="020B0A04020102020204" pitchFamily="34" charset="0"/>
                    <a:ea typeface="字魂58号-创中黑" panose="00000500000000000000" pitchFamily="2" charset="-122"/>
                    <a:sym typeface="Century Gothic" panose="020B0502020202020204" pitchFamily="34" charset="0"/>
                  </a:rPr>
                  <a:t>背景资料</a:t>
                </a:r>
              </a:p>
            </p:txBody>
          </p:sp>
          <p:sp>
            <p:nvSpPr>
              <p:cNvPr id="41" name="PA_矩形 14"/>
              <p:cNvSpPr/>
              <p:nvPr>
                <p:custDataLst>
                  <p:tags r:id="rId2"/>
                </p:custDataLst>
              </p:nvPr>
            </p:nvSpPr>
            <p:spPr>
              <a:xfrm>
                <a:off x="6490537" y="1480087"/>
                <a:ext cx="9878927" cy="453557"/>
              </a:xfrm>
              <a:prstGeom prst="rect">
                <a:avLst/>
              </a:prstGeom>
            </p:spPr>
            <p:txBody>
              <a:bodyPr wrap="square">
                <a:spAutoFit/>
              </a:bodyPr>
              <a:lstStyle/>
              <a:p>
                <a:pPr algn="ctr" defTabSz="1758165">
                  <a:lnSpc>
                    <a:spcPct val="150000"/>
                  </a:lnSpc>
                </a:pPr>
                <a:endParaRPr lang="en-US" altLang="zh-CN" sz="1792" dirty="0">
                  <a:solidFill>
                    <a:prstClr val="black">
                      <a:lumMod val="65000"/>
                      <a:lumOff val="35000"/>
                    </a:prstClr>
                  </a:solidFill>
                  <a:latin typeface="Century Gothic" panose="020B0502020202020204" pitchFamily="34" charset="0"/>
                  <a:ea typeface="字魂58号-创中黑" panose="00000500000000000000" pitchFamily="2" charset="-122"/>
                  <a:cs typeface="Open Sans Light" panose="020B0306030504020204" pitchFamily="34" charset="0"/>
                  <a:sym typeface="Century Gothic" panose="020B0502020202020204" pitchFamily="34" charset="0"/>
                </a:endParaRPr>
              </a:p>
            </p:txBody>
          </p:sp>
        </p:grpSp>
        <p:sp>
          <p:nvSpPr>
            <p:cNvPr id="12" name="文本框 11"/>
            <p:cNvSpPr txBox="1"/>
            <p:nvPr/>
          </p:nvSpPr>
          <p:spPr>
            <a:xfrm>
              <a:off x="8985" y="346"/>
              <a:ext cx="5840" cy="3659"/>
            </a:xfrm>
            <a:prstGeom prst="rect">
              <a:avLst/>
            </a:prstGeom>
            <a:noFill/>
          </p:spPr>
          <p:txBody>
            <a:bodyPr wrap="square" rtlCol="0">
              <a:spAutoFit/>
            </a:bodyPr>
            <a:lstStyle/>
            <a:p>
              <a:r>
                <a:rPr lang="en-US" altLang="zh-CN" sz="14436"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Arial Black" panose="020B0A04020102020204" pitchFamily="34" charset="0"/>
                  <a:ea typeface="字魂58号-创中黑" panose="00000500000000000000" pitchFamily="2" charset="-122"/>
                  <a:sym typeface="Century Gothic" panose="020B0502020202020204" pitchFamily="34" charset="0"/>
                </a:rPr>
                <a:t>03.</a:t>
              </a:r>
            </a:p>
          </p:txBody>
        </p:sp>
      </p:grpSp>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5">
            <a:extLst>
              <a:ext uri="{28A0092B-C50C-407E-A947-70E740481C1C}">
                <a14:useLocalDpi xmlns:a14="http://schemas.microsoft.com/office/drawing/2010/main" val="0"/>
              </a:ext>
            </a:extLst>
          </a:blip>
          <a:srcRect l="20422" r="38050" b="127"/>
          <a:stretch/>
        </p:blipFill>
        <p:spPr>
          <a:xfrm>
            <a:off x="0" y="12246"/>
            <a:ext cx="2977557" cy="12744704"/>
          </a:xfrm>
          <a:prstGeom prst="rect">
            <a:avLst/>
          </a:prstGeom>
        </p:spPr>
      </p:pic>
      <p:grpSp>
        <p:nvGrpSpPr>
          <p:cNvPr id="3" name="组合 2"/>
          <p:cNvGrpSpPr/>
          <p:nvPr/>
        </p:nvGrpSpPr>
        <p:grpSpPr>
          <a:xfrm>
            <a:off x="2555769" y="28448"/>
            <a:ext cx="1459109" cy="12744704"/>
            <a:chOff x="7943850" y="0"/>
            <a:chExt cx="1465623" cy="12801600"/>
          </a:xfrm>
          <a:solidFill>
            <a:srgbClr val="00A199"/>
          </a:solidFill>
        </p:grpSpPr>
        <p:sp>
          <p:nvSpPr>
            <p:cNvPr id="21" name="矩形 20"/>
            <p:cNvSpPr/>
            <p:nvPr/>
          </p:nvSpPr>
          <p:spPr>
            <a:xfrm>
              <a:off x="7943850" y="0"/>
              <a:ext cx="1465623" cy="1280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758165"/>
              <a:endParaRPr lang="zh-CN" altLang="en-US" sz="3460">
                <a:latin typeface="Century Gothic" panose="020B0502020202020204" pitchFamily="34" charset="0"/>
                <a:ea typeface="字魂58号-创中黑" panose="00000500000000000000" pitchFamily="2" charset="-122"/>
                <a:sym typeface="Century Gothic" panose="020B0502020202020204" pitchFamily="34" charset="0"/>
              </a:endParaRPr>
            </a:p>
          </p:txBody>
        </p:sp>
        <p:sp>
          <p:nvSpPr>
            <p:cNvPr id="25" name="文本框 24"/>
            <p:cNvSpPr txBox="1"/>
            <p:nvPr/>
          </p:nvSpPr>
          <p:spPr>
            <a:xfrm rot="10800000">
              <a:off x="8445409" y="2130425"/>
              <a:ext cx="462503" cy="6185371"/>
            </a:xfrm>
            <a:prstGeom prst="rect">
              <a:avLst/>
            </a:prstGeom>
            <a:grpFill/>
          </p:spPr>
          <p:txBody>
            <a:bodyPr vert="eaVert" wrap="square" rtlCol="0">
              <a:spAutoFit/>
            </a:bodyPr>
            <a:lstStyle/>
            <a:p>
              <a:pPr algn="r"/>
              <a:r>
                <a:rPr lang="en-US" altLang="zh-CN" sz="1792" spc="597" dirty="0">
                  <a:solidFill>
                    <a:schemeClr val="bg1"/>
                  </a:solidFill>
                  <a:latin typeface="Arial Black" panose="020B0A04020102020204" pitchFamily="34" charset="0"/>
                  <a:ea typeface="字魂58号-创中黑" panose="00000500000000000000" pitchFamily="2" charset="-122"/>
                  <a:sym typeface="Century Gothic" panose="020B0502020202020204" pitchFamily="34" charset="0"/>
                </a:rPr>
                <a:t>PHOTO FROM PIXABAY</a:t>
              </a:r>
              <a:endParaRPr lang="zh-CN" altLang="en-US" sz="1792" spc="597" dirty="0">
                <a:solidFill>
                  <a:schemeClr val="bg1"/>
                </a:solidFill>
                <a:latin typeface="Arial Black" panose="020B0A04020102020204" pitchFamily="34" charset="0"/>
                <a:ea typeface="字魂58号-创中黑" panose="00000500000000000000" pitchFamily="2" charset="-122"/>
                <a:sym typeface="Century Gothic" panose="020B0502020202020204" pitchFamily="34" charset="0"/>
              </a:endParaRPr>
            </a:p>
          </p:txBody>
        </p:sp>
      </p:grpSp>
      <p:pic>
        <p:nvPicPr>
          <p:cNvPr id="12" name="图片 1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1032555" y="12246"/>
            <a:ext cx="1745782" cy="1745782"/>
          </a:xfrm>
          <a:prstGeom prst="rect">
            <a:avLst/>
          </a:prstGeom>
        </p:spPr>
      </p:pic>
      <p:sp>
        <p:nvSpPr>
          <p:cNvPr id="15" name="矩形 14">
            <a:extLst>
              <a:ext uri="{FF2B5EF4-FFF2-40B4-BE49-F238E27FC236}">
                <a16:creationId xmlns:a16="http://schemas.microsoft.com/office/drawing/2014/main" id="{91A10B99-1495-45FD-B3AE-9D70DB58AEC2}"/>
              </a:ext>
            </a:extLst>
          </p:cNvPr>
          <p:cNvSpPr/>
          <p:nvPr/>
        </p:nvSpPr>
        <p:spPr>
          <a:xfrm>
            <a:off x="4700429" y="3265044"/>
            <a:ext cx="17269013" cy="3229994"/>
          </a:xfrm>
          <a:prstGeom prst="rect">
            <a:avLst/>
          </a:prstGeom>
        </p:spPr>
        <p:txBody>
          <a:bodyPr wrap="square">
            <a:spAutoFit/>
          </a:bodyPr>
          <a:lstStyle/>
          <a:p>
            <a:pPr indent="-1112683">
              <a:lnSpc>
                <a:spcPct val="130000"/>
              </a:lnSpc>
              <a:extLst>
                <a:ext uri="{35155182-B16C-46BC-9424-99874614C6A1}">
                  <wpsdc:indentchars xmlns:wpsdc="http://www.wps.cn/officeDocument/2017/drawingmlCustomData" xmlns="" val="-200" checksum="2844188043"/>
                </a:ext>
              </a:extLst>
            </a:pPr>
            <a:r>
              <a:rPr lang="en-US" altLang="zh-CN" sz="3982" dirty="0">
                <a:ln/>
                <a:effectLst>
                  <a:outerShdw blurRad="38100" dist="19050" dir="2700000" algn="tl" rotWithShape="0">
                    <a:schemeClr val="dk1">
                      <a:alpha val="40000"/>
                    </a:schemeClr>
                  </a:outerShdw>
                </a:effectLst>
                <a:latin typeface="方正正纤黑简体" panose="02000000000000000000" pitchFamily="2" charset="-122"/>
                <a:ea typeface="方正正纤黑简体" panose="02000000000000000000" pitchFamily="2" charset="-122"/>
                <a:sym typeface="Century Gothic" panose="020B0502020202020204" pitchFamily="34" charset="0"/>
              </a:rPr>
              <a:t>      </a:t>
            </a:r>
            <a:r>
              <a:rPr lang="en-US" altLang="zh-CN" sz="3982" dirty="0" err="1">
                <a:ln/>
                <a:solidFill>
                  <a:schemeClr val="tx2">
                    <a:lumMod val="75000"/>
                  </a:schemeClr>
                </a:solidFill>
                <a:effectLst>
                  <a:outerShdw blurRad="38100" dist="19050" dir="2700000" algn="tl" rotWithShape="0">
                    <a:schemeClr val="dk1">
                      <a:alpha val="40000"/>
                    </a:schemeClr>
                  </a:outerShdw>
                </a:effectLst>
                <a:latin typeface="方正正纤黑简体" panose="02000000000000000000" pitchFamily="2" charset="-122"/>
                <a:ea typeface="方正正纤黑简体" panose="02000000000000000000" pitchFamily="2" charset="-122"/>
                <a:sym typeface="Century Gothic" panose="020B0502020202020204" pitchFamily="34" charset="0"/>
              </a:rPr>
              <a:t>选用中国</a:t>
            </a:r>
            <a:r>
              <a:rPr lang="en-US" altLang="zh-CN" sz="3982" dirty="0">
                <a:ln/>
                <a:solidFill>
                  <a:schemeClr val="tx2">
                    <a:lumMod val="75000"/>
                  </a:schemeClr>
                </a:solidFill>
                <a:effectLst>
                  <a:outerShdw blurRad="38100" dist="19050" dir="2700000" algn="tl" rotWithShape="0">
                    <a:schemeClr val="dk1">
                      <a:alpha val="40000"/>
                    </a:schemeClr>
                  </a:outerShdw>
                </a:effectLst>
                <a:latin typeface="方正正纤黑简体" panose="02000000000000000000" pitchFamily="2" charset="-122"/>
                <a:ea typeface="方正正纤黑简体" panose="02000000000000000000" pitchFamily="2" charset="-122"/>
                <a:sym typeface="Century Gothic" panose="020B0502020202020204" pitchFamily="34" charset="0"/>
              </a:rPr>
              <a:t> Argo 资料中心发布的全球 Argo 资料 数据集，数据时间范围为 2015年1月-2020年12月时间间隔为一个月，挑选出研究海区（南海中部海区——12.5°N 115.5°E） 的所有观测剖面，然后对观测剖面的数据进行解析与质量检查，并确认无误</a:t>
            </a:r>
            <a:r>
              <a:rPr lang="en-US" altLang="zh-CN" sz="3982" dirty="0">
                <a:ln/>
                <a:solidFill>
                  <a:schemeClr val="tx2">
                    <a:lumMod val="75000"/>
                  </a:schemeClr>
                </a:solidFill>
                <a:effectLst>
                  <a:outerShdw blurRad="38100" dist="19050" dir="2700000" algn="tl" rotWithShape="0">
                    <a:schemeClr val="dk1">
                      <a:alpha val="40000"/>
                    </a:schemeClr>
                  </a:outerShdw>
                </a:effectLst>
                <a:latin typeface="Century Gothic" panose="020B0502020202020204" pitchFamily="34" charset="0"/>
                <a:ea typeface="字魂58号-创中黑" panose="00000500000000000000" pitchFamily="2" charset="-122"/>
                <a:sym typeface="Century Gothic" panose="020B0502020202020204" pitchFamily="34" charset="0"/>
              </a:rPr>
              <a:t>。</a:t>
            </a:r>
          </a:p>
        </p:txBody>
      </p:sp>
      <p:sp>
        <p:nvSpPr>
          <p:cNvPr id="17" name="矩形 16">
            <a:extLst>
              <a:ext uri="{FF2B5EF4-FFF2-40B4-BE49-F238E27FC236}">
                <a16:creationId xmlns:a16="http://schemas.microsoft.com/office/drawing/2014/main" id="{942E0030-B139-4475-9C32-6EAF4B664E92}"/>
              </a:ext>
            </a:extLst>
          </p:cNvPr>
          <p:cNvSpPr/>
          <p:nvPr/>
        </p:nvSpPr>
        <p:spPr>
          <a:xfrm>
            <a:off x="4579051" y="6495038"/>
            <a:ext cx="17159773" cy="4794454"/>
          </a:xfrm>
          <a:prstGeom prst="rect">
            <a:avLst/>
          </a:prstGeom>
        </p:spPr>
        <p:txBody>
          <a:bodyPr wrap="square">
            <a:spAutoFit/>
          </a:bodyPr>
          <a:lstStyle/>
          <a:p>
            <a:pPr indent="1112683">
              <a:lnSpc>
                <a:spcPct val="130000"/>
              </a:lnSpc>
              <a:extLst>
                <a:ext uri="{35155182-B16C-46BC-9424-99874614C6A1}">
                  <wpsdc:indentchars xmlns:wpsdc="http://www.wps.cn/officeDocument/2017/drawingmlCustomData" xmlns="" val="200" checksum="2678315250"/>
                </a:ext>
              </a:extLst>
            </a:pPr>
            <a:r>
              <a:rPr lang="en-US" altLang="zh-CN" sz="3982" dirty="0" err="1">
                <a:ln/>
                <a:solidFill>
                  <a:schemeClr val="tx2">
                    <a:lumMod val="75000"/>
                  </a:schemeClr>
                </a:solidFill>
                <a:effectLst>
                  <a:outerShdw blurRad="38100" dist="19050" dir="2700000" algn="tl" rotWithShape="0">
                    <a:schemeClr val="dk1">
                      <a:alpha val="40000"/>
                    </a:schemeClr>
                  </a:outerShdw>
                </a:effectLst>
                <a:latin typeface="方正正纤黑简体" panose="02000000000000000000" pitchFamily="2" charset="-122"/>
                <a:ea typeface="方正正纤黑简体" panose="02000000000000000000" pitchFamily="2" charset="-122"/>
                <a:sym typeface="Century Gothic" panose="020B0502020202020204" pitchFamily="34" charset="0"/>
              </a:rPr>
              <a:t>利用</a:t>
            </a:r>
            <a:r>
              <a:rPr lang="en-US" altLang="zh-CN" sz="3982" dirty="0">
                <a:ln/>
                <a:solidFill>
                  <a:schemeClr val="tx2">
                    <a:lumMod val="75000"/>
                  </a:schemeClr>
                </a:solidFill>
                <a:effectLst>
                  <a:outerShdw blurRad="38100" dist="19050" dir="2700000" algn="tl" rotWithShape="0">
                    <a:schemeClr val="dk1">
                      <a:alpha val="40000"/>
                    </a:schemeClr>
                  </a:outerShdw>
                </a:effectLst>
                <a:latin typeface="方正正纤黑简体" panose="02000000000000000000" pitchFamily="2" charset="-122"/>
                <a:ea typeface="方正正纤黑简体" panose="02000000000000000000" pitchFamily="2" charset="-122"/>
                <a:sym typeface="Century Gothic" panose="020B0502020202020204" pitchFamily="34" charset="0"/>
              </a:rPr>
              <a:t> Argo </a:t>
            </a:r>
            <a:r>
              <a:rPr lang="en-US" altLang="zh-CN" sz="3982" dirty="0" err="1">
                <a:ln/>
                <a:solidFill>
                  <a:schemeClr val="tx2">
                    <a:lumMod val="75000"/>
                  </a:schemeClr>
                </a:solidFill>
                <a:effectLst>
                  <a:outerShdw blurRad="38100" dist="19050" dir="2700000" algn="tl" rotWithShape="0">
                    <a:schemeClr val="dk1">
                      <a:alpha val="40000"/>
                    </a:schemeClr>
                  </a:outerShdw>
                </a:effectLst>
                <a:latin typeface="方正正纤黑简体" panose="02000000000000000000" pitchFamily="2" charset="-122"/>
                <a:ea typeface="方正正纤黑简体" panose="02000000000000000000" pitchFamily="2" charset="-122"/>
                <a:sym typeface="Century Gothic" panose="020B0502020202020204" pitchFamily="34" charset="0"/>
              </a:rPr>
              <a:t>观测的压强、温度、盐度剖面数据</a:t>
            </a:r>
            <a:r>
              <a:rPr lang="zh-CN" altLang="en-US" sz="3982" dirty="0">
                <a:ln/>
                <a:solidFill>
                  <a:schemeClr val="tx2">
                    <a:lumMod val="75000"/>
                  </a:schemeClr>
                </a:solidFill>
                <a:effectLst>
                  <a:outerShdw blurRad="38100" dist="19050" dir="2700000" algn="tl" rotWithShape="0">
                    <a:schemeClr val="dk1">
                      <a:alpha val="40000"/>
                    </a:schemeClr>
                  </a:outerShdw>
                </a:effectLst>
                <a:latin typeface="方正正纤黑简体" panose="02000000000000000000" pitchFamily="2" charset="-122"/>
                <a:ea typeface="方正正纤黑简体" panose="02000000000000000000" pitchFamily="2" charset="-122"/>
                <a:sym typeface="Century Gothic" panose="020B0502020202020204" pitchFamily="34" charset="0"/>
              </a:rPr>
              <a:t>，通过三参数模型</a:t>
            </a:r>
            <a:r>
              <a:rPr lang="en-US" altLang="zh-CN" sz="3982" dirty="0" err="1">
                <a:ln/>
                <a:solidFill>
                  <a:schemeClr val="tx2">
                    <a:lumMod val="75000"/>
                  </a:schemeClr>
                </a:solidFill>
                <a:effectLst>
                  <a:outerShdw blurRad="38100" dist="19050" dir="2700000" algn="tl" rotWithShape="0">
                    <a:schemeClr val="dk1">
                      <a:alpha val="40000"/>
                    </a:schemeClr>
                  </a:outerShdw>
                </a:effectLst>
                <a:latin typeface="方正正纤黑简体" panose="02000000000000000000" pitchFamily="2" charset="-122"/>
                <a:ea typeface="方正正纤黑简体" panose="02000000000000000000" pitchFamily="2" charset="-122"/>
                <a:sym typeface="Century Gothic" panose="020B0502020202020204" pitchFamily="34" charset="0"/>
              </a:rPr>
              <a:t>计算得出声速剖面，然后利用</a:t>
            </a:r>
            <a:r>
              <a:rPr lang="en-US" altLang="zh-CN" sz="3982" dirty="0">
                <a:ln/>
                <a:solidFill>
                  <a:schemeClr val="tx2">
                    <a:lumMod val="75000"/>
                  </a:schemeClr>
                </a:solidFill>
                <a:effectLst>
                  <a:outerShdw blurRad="38100" dist="19050" dir="2700000" algn="tl" rotWithShape="0">
                    <a:schemeClr val="dk1">
                      <a:alpha val="40000"/>
                    </a:schemeClr>
                  </a:outerShdw>
                </a:effectLst>
                <a:latin typeface="方正正纤黑简体" panose="02000000000000000000" pitchFamily="2" charset="-122"/>
                <a:ea typeface="方正正纤黑简体" panose="02000000000000000000" pitchFamily="2" charset="-122"/>
                <a:sym typeface="Century Gothic" panose="020B0502020202020204" pitchFamily="34" charset="0"/>
              </a:rPr>
              <a:t> Akima 插值法，将声速剖面插值到垂直标准层进行 EOF </a:t>
            </a:r>
            <a:r>
              <a:rPr lang="en-US" altLang="zh-CN" sz="3982" dirty="0" err="1">
                <a:ln/>
                <a:solidFill>
                  <a:schemeClr val="tx2">
                    <a:lumMod val="75000"/>
                  </a:schemeClr>
                </a:solidFill>
                <a:effectLst>
                  <a:outerShdw blurRad="38100" dist="19050" dir="2700000" algn="tl" rotWithShape="0">
                    <a:schemeClr val="dk1">
                      <a:alpha val="40000"/>
                    </a:schemeClr>
                  </a:outerShdw>
                </a:effectLst>
                <a:latin typeface="方正正纤黑简体" panose="02000000000000000000" pitchFamily="2" charset="-122"/>
                <a:ea typeface="方正正纤黑简体" panose="02000000000000000000" pitchFamily="2" charset="-122"/>
                <a:sym typeface="Century Gothic" panose="020B0502020202020204" pitchFamily="34" charset="0"/>
              </a:rPr>
              <a:t>分析</a:t>
            </a:r>
            <a:r>
              <a:rPr lang="zh-CN" altLang="en-US" sz="3982" dirty="0">
                <a:ln/>
                <a:solidFill>
                  <a:schemeClr val="tx2">
                    <a:lumMod val="75000"/>
                  </a:schemeClr>
                </a:solidFill>
                <a:effectLst>
                  <a:outerShdw blurRad="38100" dist="19050" dir="2700000" algn="tl" rotWithShape="0">
                    <a:schemeClr val="dk1">
                      <a:alpha val="40000"/>
                    </a:schemeClr>
                  </a:outerShdw>
                </a:effectLst>
                <a:latin typeface="方正正纤黑简体" panose="02000000000000000000" pitchFamily="2" charset="-122"/>
                <a:ea typeface="方正正纤黑简体" panose="02000000000000000000" pitchFamily="2" charset="-122"/>
                <a:sym typeface="Century Gothic" panose="020B0502020202020204" pitchFamily="34" charset="0"/>
              </a:rPr>
              <a:t>。</a:t>
            </a:r>
            <a:endParaRPr lang="en-US" altLang="zh-CN" sz="3982" dirty="0">
              <a:ln/>
              <a:solidFill>
                <a:schemeClr val="tx2">
                  <a:lumMod val="75000"/>
                </a:schemeClr>
              </a:solidFill>
              <a:effectLst>
                <a:outerShdw blurRad="38100" dist="19050" dir="2700000" algn="tl" rotWithShape="0">
                  <a:schemeClr val="dk1">
                    <a:alpha val="40000"/>
                  </a:schemeClr>
                </a:outerShdw>
              </a:effectLst>
              <a:latin typeface="方正正纤黑简体" panose="02000000000000000000" pitchFamily="2" charset="-122"/>
              <a:ea typeface="方正正纤黑简体" panose="02000000000000000000" pitchFamily="2" charset="-122"/>
              <a:sym typeface="Century Gothic" panose="020B0502020202020204" pitchFamily="34" charset="0"/>
            </a:endParaRPr>
          </a:p>
          <a:p>
            <a:pPr indent="1112683">
              <a:lnSpc>
                <a:spcPct val="130000"/>
              </a:lnSpc>
              <a:extLst>
                <a:ext uri="{35155182-B16C-46BC-9424-99874614C6A1}">
                  <wpsdc:indentchars xmlns:wpsdc="http://www.wps.cn/officeDocument/2017/drawingmlCustomData" xmlns="" val="200" checksum="2678315250"/>
                </a:ext>
              </a:extLst>
            </a:pPr>
            <a:r>
              <a:rPr lang="en-US" altLang="zh-CN" sz="3982" dirty="0" err="1">
                <a:ln/>
                <a:solidFill>
                  <a:schemeClr val="tx2">
                    <a:lumMod val="75000"/>
                  </a:schemeClr>
                </a:solidFill>
                <a:effectLst>
                  <a:outerShdw blurRad="38100" dist="19050" dir="2700000" algn="tl" rotWithShape="0">
                    <a:schemeClr val="dk1">
                      <a:alpha val="40000"/>
                    </a:schemeClr>
                  </a:outerShdw>
                </a:effectLst>
                <a:latin typeface="方正正纤黑简体" panose="02000000000000000000" pitchFamily="2" charset="-122"/>
                <a:ea typeface="方正正纤黑简体" panose="02000000000000000000" pitchFamily="2" charset="-122"/>
                <a:sym typeface="Century Gothic" panose="020B0502020202020204" pitchFamily="34" charset="0"/>
              </a:rPr>
              <a:t>标准层深度为</a:t>
            </a:r>
            <a:r>
              <a:rPr lang="en-US" altLang="zh-CN" sz="3982" dirty="0">
                <a:ln/>
                <a:solidFill>
                  <a:schemeClr val="tx2">
                    <a:lumMod val="75000"/>
                  </a:schemeClr>
                </a:solidFill>
                <a:effectLst>
                  <a:outerShdw blurRad="38100" dist="19050" dir="2700000" algn="tl" rotWithShape="0">
                    <a:schemeClr val="dk1">
                      <a:alpha val="40000"/>
                    </a:schemeClr>
                  </a:outerShdw>
                </a:effectLst>
                <a:latin typeface="方正正纤黑简体" panose="02000000000000000000" pitchFamily="2" charset="-122"/>
                <a:ea typeface="方正正纤黑简体" panose="02000000000000000000" pitchFamily="2" charset="-122"/>
                <a:sym typeface="Century Gothic" panose="020B0502020202020204" pitchFamily="34" charset="0"/>
              </a:rPr>
              <a:t> 0、10、20、30、50、75、100、125、150、200、250、300、400、500、600、700、800、900、1000、1100、1200、1300、1400、1500、1750、2000m。</a:t>
            </a:r>
          </a:p>
        </p:txBody>
      </p:sp>
      <p:grpSp>
        <p:nvGrpSpPr>
          <p:cNvPr id="18" name="组合 17">
            <a:extLst>
              <a:ext uri="{FF2B5EF4-FFF2-40B4-BE49-F238E27FC236}">
                <a16:creationId xmlns:a16="http://schemas.microsoft.com/office/drawing/2014/main" id="{492904C5-937A-4CCA-8D94-3709AF93A794}"/>
              </a:ext>
            </a:extLst>
          </p:cNvPr>
          <p:cNvGrpSpPr/>
          <p:nvPr/>
        </p:nvGrpSpPr>
        <p:grpSpPr>
          <a:xfrm>
            <a:off x="5838288" y="28448"/>
            <a:ext cx="11269944" cy="2313355"/>
            <a:chOff x="8985" y="346"/>
            <a:chExt cx="18065" cy="4545"/>
          </a:xfrm>
        </p:grpSpPr>
        <p:grpSp>
          <p:nvGrpSpPr>
            <p:cNvPr id="19" name="组合 18">
              <a:extLst>
                <a:ext uri="{FF2B5EF4-FFF2-40B4-BE49-F238E27FC236}">
                  <a16:creationId xmlns:a16="http://schemas.microsoft.com/office/drawing/2014/main" id="{2C07BA8B-2F97-4A8B-96E9-5ADA78F0F221}"/>
                </a:ext>
              </a:extLst>
            </p:cNvPr>
            <p:cNvGrpSpPr/>
            <p:nvPr/>
          </p:nvGrpSpPr>
          <p:grpSpPr>
            <a:xfrm>
              <a:off x="10221" y="1158"/>
              <a:ext cx="16829" cy="2843"/>
              <a:chOff x="6490537" y="525776"/>
              <a:chExt cx="10686904" cy="1805016"/>
            </a:xfrm>
          </p:grpSpPr>
          <p:sp>
            <p:nvSpPr>
              <p:cNvPr id="22" name="PA_文本框 13">
                <a:extLst>
                  <a:ext uri="{FF2B5EF4-FFF2-40B4-BE49-F238E27FC236}">
                    <a16:creationId xmlns:a16="http://schemas.microsoft.com/office/drawing/2014/main" id="{A21A2402-E161-4DA7-A760-38F80BD0D734}"/>
                  </a:ext>
                </a:extLst>
              </p:cNvPr>
              <p:cNvSpPr txBox="1"/>
              <p:nvPr>
                <p:custDataLst>
                  <p:tags r:id="rId1"/>
                </p:custDataLst>
              </p:nvPr>
            </p:nvSpPr>
            <p:spPr>
              <a:xfrm>
                <a:off x="8509646" y="525776"/>
                <a:ext cx="8667795" cy="1805016"/>
              </a:xfrm>
              <a:prstGeom prst="rect">
                <a:avLst/>
              </a:prstGeom>
              <a:noFill/>
            </p:spPr>
            <p:txBody>
              <a:bodyPr wrap="square" rtlCol="0">
                <a:spAutoFit/>
              </a:bodyPr>
              <a:lstStyle/>
              <a:p>
                <a:pPr algn="ctr" defTabSz="1758165">
                  <a:lnSpc>
                    <a:spcPct val="150000"/>
                  </a:lnSpc>
                </a:pPr>
                <a:r>
                  <a:rPr lang="zh-CN" altLang="en-US" sz="6571" dirty="0">
                    <a:solidFill>
                      <a:srgbClr val="3D3938"/>
                    </a:solidFill>
                    <a:effectLst>
                      <a:outerShdw blurRad="38100" dist="19050" dir="2700000" algn="tl" rotWithShape="0">
                        <a:schemeClr val="dk1">
                          <a:alpha val="40000"/>
                        </a:schemeClr>
                      </a:outerShdw>
                    </a:effectLst>
                    <a:latin typeface="Arial Black" panose="020B0A04020102020204" pitchFamily="34" charset="0"/>
                    <a:ea typeface="字魂58号-创中黑" panose="00000500000000000000" pitchFamily="2" charset="-122"/>
                    <a:sym typeface="Century Gothic" panose="020B0502020202020204" pitchFamily="34" charset="0"/>
                  </a:rPr>
                  <a:t>数据来源与预处理</a:t>
                </a:r>
              </a:p>
            </p:txBody>
          </p:sp>
          <p:sp>
            <p:nvSpPr>
              <p:cNvPr id="23" name="PA_矩形 14">
                <a:extLst>
                  <a:ext uri="{FF2B5EF4-FFF2-40B4-BE49-F238E27FC236}">
                    <a16:creationId xmlns:a16="http://schemas.microsoft.com/office/drawing/2014/main" id="{AE3CE4C9-5607-440C-846E-925BB457E432}"/>
                  </a:ext>
                </a:extLst>
              </p:cNvPr>
              <p:cNvSpPr/>
              <p:nvPr>
                <p:custDataLst>
                  <p:tags r:id="rId2"/>
                </p:custDataLst>
              </p:nvPr>
            </p:nvSpPr>
            <p:spPr>
              <a:xfrm>
                <a:off x="6490537" y="1480087"/>
                <a:ext cx="9878927" cy="563276"/>
              </a:xfrm>
              <a:prstGeom prst="rect">
                <a:avLst/>
              </a:prstGeom>
            </p:spPr>
            <p:txBody>
              <a:bodyPr wrap="square">
                <a:spAutoFit/>
              </a:bodyPr>
              <a:lstStyle/>
              <a:p>
                <a:pPr algn="ctr" defTabSz="1758165">
                  <a:lnSpc>
                    <a:spcPct val="150000"/>
                  </a:lnSpc>
                </a:pPr>
                <a:endParaRPr lang="en-US" altLang="zh-CN" sz="1792" dirty="0">
                  <a:solidFill>
                    <a:prstClr val="black">
                      <a:lumMod val="65000"/>
                      <a:lumOff val="35000"/>
                    </a:prstClr>
                  </a:solidFill>
                  <a:latin typeface="Century Gothic" panose="020B0502020202020204" pitchFamily="34" charset="0"/>
                  <a:ea typeface="字魂58号-创中黑" panose="00000500000000000000" pitchFamily="2" charset="-122"/>
                  <a:cs typeface="Open Sans Light" panose="020B0306030504020204" pitchFamily="34" charset="0"/>
                  <a:sym typeface="Century Gothic" panose="020B0502020202020204" pitchFamily="34" charset="0"/>
                </a:endParaRPr>
              </a:p>
            </p:txBody>
          </p:sp>
        </p:grpSp>
        <p:sp>
          <p:nvSpPr>
            <p:cNvPr id="20" name="文本框 19">
              <a:extLst>
                <a:ext uri="{FF2B5EF4-FFF2-40B4-BE49-F238E27FC236}">
                  <a16:creationId xmlns:a16="http://schemas.microsoft.com/office/drawing/2014/main" id="{CBF19E85-8E6A-4FA3-934E-52A4268F9C52}"/>
                </a:ext>
              </a:extLst>
            </p:cNvPr>
            <p:cNvSpPr txBox="1"/>
            <p:nvPr/>
          </p:nvSpPr>
          <p:spPr>
            <a:xfrm>
              <a:off x="8985" y="346"/>
              <a:ext cx="5840" cy="4545"/>
            </a:xfrm>
            <a:prstGeom prst="rect">
              <a:avLst/>
            </a:prstGeom>
            <a:noFill/>
          </p:spPr>
          <p:txBody>
            <a:bodyPr wrap="square" rtlCol="0">
              <a:spAutoFit/>
            </a:bodyPr>
            <a:lstStyle/>
            <a:p>
              <a:r>
                <a:rPr lang="en-US" altLang="zh-CN" sz="14436"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Arial Black" panose="020B0A04020102020204" pitchFamily="34" charset="0"/>
                  <a:ea typeface="字魂58号-创中黑" panose="00000500000000000000" pitchFamily="2" charset="-122"/>
                  <a:sym typeface="Century Gothic" panose="020B0502020202020204" pitchFamily="34" charset="0"/>
                </a:rPr>
                <a:t>04.</a:t>
              </a:r>
            </a:p>
          </p:txBody>
        </p:sp>
      </p:grpSp>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14:presetBounceEnd="50000">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14:bounceEnd="50000">
                                          <p:cBhvr additive="base">
                                            <p:cTn id="7" dur="1000" fill="hold"/>
                                            <p:tgtEl>
                                              <p:spTgt spid="3"/>
                                            </p:tgtEl>
                                            <p:attrNameLst>
                                              <p:attrName>ppt_x</p:attrName>
                                            </p:attrNameLst>
                                          </p:cBhvr>
                                          <p:tavLst>
                                            <p:tav tm="0">
                                              <p:val>
                                                <p:strVal val="1+#ppt_w/2"/>
                                              </p:val>
                                            </p:tav>
                                            <p:tav tm="100000">
                                              <p:val>
                                                <p:strVal val="#ppt_x"/>
                                              </p:val>
                                            </p:tav>
                                          </p:tavLst>
                                        </p:anim>
                                        <p:anim calcmode="lin" valueType="num" p14:bounceEnd="50000">
                                          <p:cBhvr additive="base">
                                            <p:cTn id="8" dur="1000" fill="hold"/>
                                            <p:tgtEl>
                                              <p:spTgt spid="3"/>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14:presetBounceEnd="50000">
                                      <p:stCondLst>
                                        <p:cond delay="250"/>
                                      </p:stCondLst>
                                      <p:childTnLst>
                                        <p:set>
                                          <p:cBhvr>
                                            <p:cTn id="10" dur="1" fill="hold">
                                              <p:stCondLst>
                                                <p:cond delay="0"/>
                                              </p:stCondLst>
                                            </p:cTn>
                                            <p:tgtEl>
                                              <p:spTgt spid="5"/>
                                            </p:tgtEl>
                                            <p:attrNameLst>
                                              <p:attrName>style.visibility</p:attrName>
                                            </p:attrNameLst>
                                          </p:cBhvr>
                                          <p:to>
                                            <p:strVal val="visible"/>
                                          </p:to>
                                        </p:set>
                                        <p:anim calcmode="lin" valueType="num" p14:bounceEnd="50000">
                                          <p:cBhvr additive="base">
                                            <p:cTn id="11" dur="1000" fill="hold"/>
                                            <p:tgtEl>
                                              <p:spTgt spid="5"/>
                                            </p:tgtEl>
                                            <p:attrNameLst>
                                              <p:attrName>ppt_x</p:attrName>
                                            </p:attrNameLst>
                                          </p:cBhvr>
                                          <p:tavLst>
                                            <p:tav tm="0">
                                              <p:val>
                                                <p:strVal val="1+#ppt_w/2"/>
                                              </p:val>
                                            </p:tav>
                                            <p:tav tm="100000">
                                              <p:val>
                                                <p:strVal val="#ppt_x"/>
                                              </p:val>
                                            </p:tav>
                                          </p:tavLst>
                                        </p:anim>
                                        <p:anim calcmode="lin" valueType="num" p14:bounceEnd="50000">
                                          <p:cBhvr additive="base">
                                            <p:cTn id="12" dur="10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1+#ppt_w/2"/>
                                              </p:val>
                                            </p:tav>
                                            <p:tav tm="100000">
                                              <p:val>
                                                <p:strVal val="#ppt_x"/>
                                              </p:val>
                                            </p:tav>
                                          </p:tavLst>
                                        </p:anim>
                                        <p:anim calcmode="lin" valueType="num">
                                          <p:cBhvr additive="base">
                                            <p:cTn id="8" dur="1000" fill="hold"/>
                                            <p:tgtEl>
                                              <p:spTgt spid="3"/>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25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1000" fill="hold"/>
                                            <p:tgtEl>
                                              <p:spTgt spid="5"/>
                                            </p:tgtEl>
                                            <p:attrNameLst>
                                              <p:attrName>ppt_x</p:attrName>
                                            </p:attrNameLst>
                                          </p:cBhvr>
                                          <p:tavLst>
                                            <p:tav tm="0">
                                              <p:val>
                                                <p:strVal val="1+#ppt_w/2"/>
                                              </p:val>
                                            </p:tav>
                                            <p:tav tm="100000">
                                              <p:val>
                                                <p:strVal val="#ppt_x"/>
                                              </p:val>
                                            </p:tav>
                                          </p:tavLst>
                                        </p:anim>
                                        <p:anim calcmode="lin" valueType="num">
                                          <p:cBhvr additive="base">
                                            <p:cTn id="12" dur="10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p:cNvPicPr>
            <a:picLocks/>
          </p:cNvPicPr>
          <p:nvPr/>
        </p:nvPicPr>
        <p:blipFill>
          <a:blip r:embed="rId7">
            <a:extLst>
              <a:ext uri="{28A0092B-C50C-407E-A947-70E740481C1C}">
                <a14:useLocalDpi xmlns:a14="http://schemas.microsoft.com/office/drawing/2010/main" val="0"/>
              </a:ext>
            </a:extLst>
          </a:blip>
          <a:srcRect/>
          <a:stretch/>
        </p:blipFill>
        <p:spPr>
          <a:xfrm>
            <a:off x="0" y="12246"/>
            <a:ext cx="22758400" cy="7319216"/>
          </a:xfrm>
          <a:prstGeom prst="rect">
            <a:avLst/>
          </a:prstGeom>
        </p:spPr>
      </p:pic>
      <p:sp>
        <p:nvSpPr>
          <p:cNvPr id="3" name="矩形 2"/>
          <p:cNvSpPr/>
          <p:nvPr/>
        </p:nvSpPr>
        <p:spPr>
          <a:xfrm rot="16200000">
            <a:off x="10649646" y="-3681723"/>
            <a:ext cx="1459109" cy="22758401"/>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758165"/>
            <a:endParaRPr lang="en-US" altLang="zh-CN" sz="3460" b="1" dirty="0">
              <a:solidFill>
                <a:schemeClr val="tx1"/>
              </a:solidFill>
              <a:effectLst>
                <a:outerShdw blurRad="38100" dist="19050" dir="2700000" algn="tl" rotWithShape="0">
                  <a:schemeClr val="dk1">
                    <a:alpha val="40000"/>
                  </a:schemeClr>
                </a:outerShdw>
              </a:effectLst>
              <a:latin typeface="Arial Black" panose="020B0A04020102020204" pitchFamily="34" charset="0"/>
              <a:ea typeface="字魂58号-创中黑" panose="00000500000000000000" pitchFamily="2" charset="-122"/>
              <a:sym typeface="Century Gothic" panose="020B0502020202020204" pitchFamily="34" charset="0"/>
            </a:endParaRPr>
          </a:p>
        </p:txBody>
      </p:sp>
      <p:sp>
        <p:nvSpPr>
          <p:cNvPr id="4" name="文本框 3"/>
          <p:cNvSpPr txBox="1"/>
          <p:nvPr/>
        </p:nvSpPr>
        <p:spPr>
          <a:xfrm>
            <a:off x="14511763" y="7513631"/>
            <a:ext cx="8246638" cy="367691"/>
          </a:xfrm>
          <a:prstGeom prst="rect">
            <a:avLst/>
          </a:prstGeom>
          <a:noFill/>
        </p:spPr>
        <p:txBody>
          <a:bodyPr vert="horz" wrap="square" rtlCol="0">
            <a:spAutoFit/>
          </a:bodyPr>
          <a:lstStyle/>
          <a:p>
            <a:pPr algn="r"/>
            <a:r>
              <a:rPr lang="en-US" altLang="zh-CN" sz="1792" spc="597" dirty="0">
                <a:solidFill>
                  <a:schemeClr val="bg1"/>
                </a:solidFill>
                <a:latin typeface="Arial Black" panose="020B0A04020102020204" pitchFamily="34" charset="0"/>
                <a:ea typeface="字魂58号-创中黑" panose="00000500000000000000" pitchFamily="2" charset="-122"/>
                <a:sym typeface="Century Gothic" panose="020B0502020202020204" pitchFamily="34" charset="0"/>
              </a:rPr>
              <a:t>PHOTO FROM PIXABAY</a:t>
            </a:r>
            <a:endParaRPr lang="zh-CN" altLang="en-US" sz="1792" spc="597" dirty="0">
              <a:solidFill>
                <a:schemeClr val="bg1"/>
              </a:solidFill>
              <a:latin typeface="Arial Black" panose="020B0A04020102020204" pitchFamily="34" charset="0"/>
              <a:ea typeface="字魂58号-创中黑" panose="00000500000000000000" pitchFamily="2" charset="-122"/>
              <a:sym typeface="Century Gothic" panose="020B0502020202020204" pitchFamily="34" charset="0"/>
            </a:endParaRPr>
          </a:p>
        </p:txBody>
      </p:sp>
      <p:grpSp>
        <p:nvGrpSpPr>
          <p:cNvPr id="2" name="组合 1"/>
          <p:cNvGrpSpPr/>
          <p:nvPr/>
        </p:nvGrpSpPr>
        <p:grpSpPr>
          <a:xfrm>
            <a:off x="2039406" y="8744019"/>
            <a:ext cx="10395035" cy="2227477"/>
            <a:chOff x="3226" y="13579"/>
            <a:chExt cx="16443" cy="1797"/>
          </a:xfrm>
        </p:grpSpPr>
        <p:sp>
          <p:nvSpPr>
            <p:cNvPr id="5" name="Shape 2412"/>
            <p:cNvSpPr/>
            <p:nvPr/>
          </p:nvSpPr>
          <p:spPr>
            <a:xfrm>
              <a:off x="3226" y="14069"/>
              <a:ext cx="1368" cy="783"/>
            </a:xfrm>
            <a:custGeom>
              <a:avLst/>
              <a:gdLst/>
              <a:ahLst/>
              <a:cxnLst>
                <a:cxn ang="0">
                  <a:pos x="wd2" y="hd2"/>
                </a:cxn>
                <a:cxn ang="5400000">
                  <a:pos x="wd2" y="hd2"/>
                </a:cxn>
                <a:cxn ang="10800000">
                  <a:pos x="wd2" y="hd2"/>
                </a:cxn>
                <a:cxn ang="16200000">
                  <a:pos x="wd2" y="hd2"/>
                </a:cxn>
              </a:cxnLst>
              <a:rect l="0" t="0" r="r" b="b"/>
              <a:pathLst>
                <a:path w="21600" h="21600" extrusionOk="0">
                  <a:moveTo>
                    <a:pt x="20618" y="8836"/>
                  </a:moveTo>
                  <a:lnTo>
                    <a:pt x="982" y="8836"/>
                  </a:lnTo>
                  <a:lnTo>
                    <a:pt x="982" y="6873"/>
                  </a:lnTo>
                  <a:lnTo>
                    <a:pt x="20618" y="6873"/>
                  </a:lnTo>
                  <a:cubicBezTo>
                    <a:pt x="20618" y="6873"/>
                    <a:pt x="20618" y="8836"/>
                    <a:pt x="20618" y="8836"/>
                  </a:cubicBezTo>
                  <a:close/>
                  <a:moveTo>
                    <a:pt x="18655" y="20618"/>
                  </a:moveTo>
                  <a:lnTo>
                    <a:pt x="2945" y="20618"/>
                  </a:lnTo>
                  <a:lnTo>
                    <a:pt x="2945" y="9818"/>
                  </a:lnTo>
                  <a:lnTo>
                    <a:pt x="18655" y="9818"/>
                  </a:lnTo>
                  <a:cubicBezTo>
                    <a:pt x="18655" y="9818"/>
                    <a:pt x="18655" y="20618"/>
                    <a:pt x="18655" y="20618"/>
                  </a:cubicBezTo>
                  <a:close/>
                  <a:moveTo>
                    <a:pt x="3927" y="982"/>
                  </a:moveTo>
                  <a:lnTo>
                    <a:pt x="11782" y="982"/>
                  </a:lnTo>
                  <a:lnTo>
                    <a:pt x="11782" y="3436"/>
                  </a:lnTo>
                  <a:cubicBezTo>
                    <a:pt x="11782" y="3708"/>
                    <a:pt x="12002" y="3927"/>
                    <a:pt x="12273" y="3927"/>
                  </a:cubicBezTo>
                  <a:lnTo>
                    <a:pt x="14727" y="3927"/>
                  </a:lnTo>
                  <a:lnTo>
                    <a:pt x="14727" y="5891"/>
                  </a:lnTo>
                  <a:lnTo>
                    <a:pt x="3927" y="5891"/>
                  </a:lnTo>
                  <a:cubicBezTo>
                    <a:pt x="3927" y="5891"/>
                    <a:pt x="3927" y="982"/>
                    <a:pt x="3927" y="982"/>
                  </a:cubicBezTo>
                  <a:close/>
                  <a:moveTo>
                    <a:pt x="12764" y="1473"/>
                  </a:moveTo>
                  <a:lnTo>
                    <a:pt x="14236" y="2945"/>
                  </a:lnTo>
                  <a:lnTo>
                    <a:pt x="12764" y="2945"/>
                  </a:lnTo>
                  <a:cubicBezTo>
                    <a:pt x="12764" y="2945"/>
                    <a:pt x="12764" y="1473"/>
                    <a:pt x="12764" y="1473"/>
                  </a:cubicBezTo>
                  <a:close/>
                  <a:moveTo>
                    <a:pt x="17673" y="1964"/>
                  </a:moveTo>
                  <a:lnTo>
                    <a:pt x="17673" y="5891"/>
                  </a:lnTo>
                  <a:lnTo>
                    <a:pt x="15709" y="5891"/>
                  </a:lnTo>
                  <a:lnTo>
                    <a:pt x="15709" y="2945"/>
                  </a:lnTo>
                  <a:lnTo>
                    <a:pt x="14727" y="1964"/>
                  </a:lnTo>
                  <a:cubicBezTo>
                    <a:pt x="14727" y="1964"/>
                    <a:pt x="17673" y="1964"/>
                    <a:pt x="17673" y="1964"/>
                  </a:cubicBezTo>
                  <a:close/>
                  <a:moveTo>
                    <a:pt x="20618" y="5891"/>
                  </a:moveTo>
                  <a:lnTo>
                    <a:pt x="18655" y="5891"/>
                  </a:lnTo>
                  <a:lnTo>
                    <a:pt x="18655" y="1964"/>
                  </a:lnTo>
                  <a:cubicBezTo>
                    <a:pt x="18655" y="1422"/>
                    <a:pt x="18215" y="982"/>
                    <a:pt x="17673" y="982"/>
                  </a:cubicBezTo>
                  <a:lnTo>
                    <a:pt x="13745" y="982"/>
                  </a:lnTo>
                  <a:lnTo>
                    <a:pt x="12764" y="0"/>
                  </a:lnTo>
                  <a:lnTo>
                    <a:pt x="3927" y="0"/>
                  </a:lnTo>
                  <a:cubicBezTo>
                    <a:pt x="3385" y="0"/>
                    <a:pt x="2945" y="440"/>
                    <a:pt x="2945" y="982"/>
                  </a:cubicBezTo>
                  <a:lnTo>
                    <a:pt x="2945" y="5891"/>
                  </a:lnTo>
                  <a:lnTo>
                    <a:pt x="982" y="5891"/>
                  </a:lnTo>
                  <a:cubicBezTo>
                    <a:pt x="440" y="5891"/>
                    <a:pt x="0" y="6331"/>
                    <a:pt x="0" y="6873"/>
                  </a:cubicBezTo>
                  <a:lnTo>
                    <a:pt x="0" y="8836"/>
                  </a:lnTo>
                  <a:cubicBezTo>
                    <a:pt x="0" y="9379"/>
                    <a:pt x="440" y="9818"/>
                    <a:pt x="982" y="9818"/>
                  </a:cubicBezTo>
                  <a:lnTo>
                    <a:pt x="1964" y="9818"/>
                  </a:lnTo>
                  <a:lnTo>
                    <a:pt x="1964" y="20618"/>
                  </a:lnTo>
                  <a:cubicBezTo>
                    <a:pt x="1964" y="21160"/>
                    <a:pt x="2403" y="21600"/>
                    <a:pt x="2945" y="21600"/>
                  </a:cubicBezTo>
                  <a:lnTo>
                    <a:pt x="18655" y="21600"/>
                  </a:lnTo>
                  <a:cubicBezTo>
                    <a:pt x="19197" y="21600"/>
                    <a:pt x="19636" y="21160"/>
                    <a:pt x="19636" y="20618"/>
                  </a:cubicBezTo>
                  <a:lnTo>
                    <a:pt x="19636" y="9818"/>
                  </a:lnTo>
                  <a:lnTo>
                    <a:pt x="20618" y="9818"/>
                  </a:lnTo>
                  <a:cubicBezTo>
                    <a:pt x="21160" y="9818"/>
                    <a:pt x="21600" y="9379"/>
                    <a:pt x="21600" y="8836"/>
                  </a:cubicBezTo>
                  <a:lnTo>
                    <a:pt x="21600" y="6873"/>
                  </a:lnTo>
                  <a:cubicBezTo>
                    <a:pt x="21600" y="6331"/>
                    <a:pt x="21160" y="5891"/>
                    <a:pt x="20618" y="5891"/>
                  </a:cubicBezTo>
                  <a:moveTo>
                    <a:pt x="7855" y="12763"/>
                  </a:moveTo>
                  <a:lnTo>
                    <a:pt x="13745" y="12763"/>
                  </a:lnTo>
                  <a:lnTo>
                    <a:pt x="13745" y="13745"/>
                  </a:lnTo>
                  <a:lnTo>
                    <a:pt x="7855" y="13745"/>
                  </a:lnTo>
                  <a:cubicBezTo>
                    <a:pt x="7855" y="13745"/>
                    <a:pt x="7855" y="12763"/>
                    <a:pt x="7855" y="12763"/>
                  </a:cubicBezTo>
                  <a:close/>
                  <a:moveTo>
                    <a:pt x="7855" y="14727"/>
                  </a:moveTo>
                  <a:lnTo>
                    <a:pt x="13745" y="14727"/>
                  </a:lnTo>
                  <a:cubicBezTo>
                    <a:pt x="14287" y="14727"/>
                    <a:pt x="14727" y="14287"/>
                    <a:pt x="14727" y="13745"/>
                  </a:cubicBezTo>
                  <a:lnTo>
                    <a:pt x="14727" y="12763"/>
                  </a:lnTo>
                  <a:cubicBezTo>
                    <a:pt x="14727" y="12221"/>
                    <a:pt x="14287" y="11782"/>
                    <a:pt x="13745" y="11782"/>
                  </a:cubicBezTo>
                  <a:lnTo>
                    <a:pt x="7855" y="11782"/>
                  </a:lnTo>
                  <a:cubicBezTo>
                    <a:pt x="7313" y="11782"/>
                    <a:pt x="6873" y="12221"/>
                    <a:pt x="6873" y="12763"/>
                  </a:cubicBezTo>
                  <a:lnTo>
                    <a:pt x="6873" y="13745"/>
                  </a:lnTo>
                  <a:cubicBezTo>
                    <a:pt x="6873" y="14287"/>
                    <a:pt x="7313" y="14727"/>
                    <a:pt x="7855" y="14727"/>
                  </a:cubicBezTo>
                </a:path>
              </a:pathLst>
            </a:custGeom>
            <a:solidFill>
              <a:schemeClr val="tx1">
                <a:lumMod val="65000"/>
                <a:lumOff val="35000"/>
              </a:schemeClr>
            </a:solidFill>
            <a:ln w="12700">
              <a:miter lim="400000"/>
            </a:ln>
          </p:spPr>
          <p:txBody>
            <a:bodyPr lIns="36413" tIns="36413" rIns="36413" bIns="36413" anchor="ctr"/>
            <a:lstStyle/>
            <a:p>
              <a:pPr algn="ctr" defTabSz="436854">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87" dirty="0">
                <a:latin typeface="Century Gothic" panose="020B0502020202020204" pitchFamily="34" charset="0"/>
                <a:ea typeface="字魂58号-创中黑" panose="00000500000000000000" pitchFamily="2" charset="-122"/>
                <a:cs typeface="Arial" panose="020B0604020202020204"/>
                <a:sym typeface="Century Gothic" panose="020B0502020202020204" pitchFamily="34" charset="0"/>
              </a:endParaRPr>
            </a:p>
          </p:txBody>
        </p:sp>
        <p:sp>
          <p:nvSpPr>
            <p:cNvPr id="9" name="MH_Entry_1">
              <a:hlinkClick r:id="rId8" action="ppaction://hlinksldjump"/>
            </p:cNvPr>
            <p:cNvSpPr>
              <a:spLocks noChangeArrowheads="1"/>
            </p:cNvSpPr>
            <p:nvPr>
              <p:custDataLst>
                <p:tags r:id="rId4"/>
              </p:custDataLst>
            </p:nvPr>
          </p:nvSpPr>
          <p:spPr bwMode="auto">
            <a:xfrm>
              <a:off x="4594" y="13579"/>
              <a:ext cx="15075" cy="17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6901" tIns="0" rIns="0" bIns="0" anchor="ctr" anchorCtr="0">
              <a:no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nSpc>
                  <a:spcPct val="130000"/>
                </a:lnSpc>
                <a:spcBef>
                  <a:spcPct val="0"/>
                </a:spcBef>
                <a:buNone/>
              </a:pPr>
              <a:r>
                <a:rPr lang="en-US" altLang="zh-CN" sz="6571" dirty="0">
                  <a:ln/>
                  <a:effectLst>
                    <a:outerShdw blurRad="38100" dist="19050" dir="2700000" algn="tl" rotWithShape="0">
                      <a:schemeClr val="dk1">
                        <a:alpha val="40000"/>
                      </a:schemeClr>
                    </a:outerShdw>
                  </a:effectLst>
                  <a:latin typeface="Arial Black" panose="020B0A04020102020204" pitchFamily="34" charset="0"/>
                  <a:ea typeface="字魂58号-创中黑" panose="00000500000000000000" pitchFamily="2" charset="-122"/>
                  <a:sym typeface="Century Gothic" panose="020B0502020202020204" pitchFamily="34" charset="0"/>
                  <a:hlinkClick r:id="rId9" action="ppaction://hlinksldjump"/>
                </a:rPr>
                <a:t>声速分布特征</a:t>
              </a:r>
              <a:endParaRPr lang="en-US" altLang="zh-CN" sz="6571" dirty="0">
                <a:ln/>
                <a:effectLst>
                  <a:outerShdw blurRad="38100" dist="19050" dir="2700000" algn="tl" rotWithShape="0">
                    <a:schemeClr val="dk1">
                      <a:alpha val="40000"/>
                    </a:schemeClr>
                  </a:outerShdw>
                </a:effectLst>
                <a:latin typeface="Arial Black" panose="020B0A04020102020204" pitchFamily="34" charset="0"/>
                <a:ea typeface="字魂58号-创中黑" panose="00000500000000000000" pitchFamily="2" charset="-122"/>
                <a:sym typeface="Century Gothic" panose="020B0502020202020204" pitchFamily="34" charset="0"/>
              </a:endParaRPr>
            </a:p>
          </p:txBody>
        </p:sp>
      </p:grpSp>
      <p:grpSp>
        <p:nvGrpSpPr>
          <p:cNvPr id="19" name="组合 18"/>
          <p:cNvGrpSpPr/>
          <p:nvPr/>
        </p:nvGrpSpPr>
        <p:grpSpPr>
          <a:xfrm>
            <a:off x="12434458" y="8456549"/>
            <a:ext cx="11919542" cy="2803004"/>
            <a:chOff x="19293" y="13363"/>
            <a:chExt cx="16410" cy="1797"/>
          </a:xfrm>
        </p:grpSpPr>
        <p:sp>
          <p:nvSpPr>
            <p:cNvPr id="8" name="Shape 2438"/>
            <p:cNvSpPr/>
            <p:nvPr/>
          </p:nvSpPr>
          <p:spPr>
            <a:xfrm>
              <a:off x="19293" y="13906"/>
              <a:ext cx="1335" cy="712"/>
            </a:xfrm>
            <a:custGeom>
              <a:avLst/>
              <a:gdLst/>
              <a:ahLst/>
              <a:cxnLst>
                <a:cxn ang="0">
                  <a:pos x="wd2" y="hd2"/>
                </a:cxn>
                <a:cxn ang="5400000">
                  <a:pos x="wd2" y="hd2"/>
                </a:cxn>
                <a:cxn ang="10800000">
                  <a:pos x="wd2" y="hd2"/>
                </a:cxn>
                <a:cxn ang="16200000">
                  <a:pos x="wd2" y="hd2"/>
                </a:cxn>
              </a:cxnLst>
              <a:rect l="0" t="0" r="r" b="b"/>
              <a:pathLst>
                <a:path w="21600" h="21600" extrusionOk="0">
                  <a:moveTo>
                    <a:pt x="7364" y="14040"/>
                  </a:moveTo>
                  <a:lnTo>
                    <a:pt x="14236" y="14040"/>
                  </a:lnTo>
                  <a:cubicBezTo>
                    <a:pt x="14507" y="14040"/>
                    <a:pt x="14727" y="13799"/>
                    <a:pt x="14727" y="13500"/>
                  </a:cubicBezTo>
                  <a:cubicBezTo>
                    <a:pt x="14727" y="13202"/>
                    <a:pt x="14507" y="12960"/>
                    <a:pt x="14236" y="12960"/>
                  </a:cubicBezTo>
                  <a:lnTo>
                    <a:pt x="7364" y="12960"/>
                  </a:lnTo>
                  <a:cubicBezTo>
                    <a:pt x="7093" y="12960"/>
                    <a:pt x="6873" y="13202"/>
                    <a:pt x="6873" y="13500"/>
                  </a:cubicBezTo>
                  <a:cubicBezTo>
                    <a:pt x="6873" y="13799"/>
                    <a:pt x="7093" y="14040"/>
                    <a:pt x="7364" y="14040"/>
                  </a:cubicBezTo>
                  <a:moveTo>
                    <a:pt x="7364" y="11880"/>
                  </a:moveTo>
                  <a:lnTo>
                    <a:pt x="18164" y="11880"/>
                  </a:lnTo>
                  <a:cubicBezTo>
                    <a:pt x="18434" y="11880"/>
                    <a:pt x="18655" y="11639"/>
                    <a:pt x="18655" y="11340"/>
                  </a:cubicBezTo>
                  <a:cubicBezTo>
                    <a:pt x="18655" y="11042"/>
                    <a:pt x="18434" y="10800"/>
                    <a:pt x="18164" y="10800"/>
                  </a:cubicBezTo>
                  <a:lnTo>
                    <a:pt x="7364" y="10800"/>
                  </a:lnTo>
                  <a:cubicBezTo>
                    <a:pt x="7093" y="10800"/>
                    <a:pt x="6873" y="11042"/>
                    <a:pt x="6873" y="11340"/>
                  </a:cubicBezTo>
                  <a:cubicBezTo>
                    <a:pt x="6873" y="11639"/>
                    <a:pt x="7093" y="11880"/>
                    <a:pt x="7364" y="11880"/>
                  </a:cubicBezTo>
                  <a:moveTo>
                    <a:pt x="20618" y="19440"/>
                  </a:moveTo>
                  <a:lnTo>
                    <a:pt x="18605" y="19440"/>
                  </a:lnTo>
                  <a:cubicBezTo>
                    <a:pt x="18378" y="18208"/>
                    <a:pt x="17387" y="17280"/>
                    <a:pt x="16200" y="17280"/>
                  </a:cubicBezTo>
                  <a:cubicBezTo>
                    <a:pt x="15013" y="17280"/>
                    <a:pt x="14022" y="18208"/>
                    <a:pt x="13795" y="19440"/>
                  </a:cubicBezTo>
                  <a:lnTo>
                    <a:pt x="11732" y="19440"/>
                  </a:lnTo>
                  <a:cubicBezTo>
                    <a:pt x="11505" y="18208"/>
                    <a:pt x="10515" y="17280"/>
                    <a:pt x="9327" y="17280"/>
                  </a:cubicBezTo>
                  <a:cubicBezTo>
                    <a:pt x="8140" y="17280"/>
                    <a:pt x="7150" y="18208"/>
                    <a:pt x="6922" y="19440"/>
                  </a:cubicBezTo>
                  <a:lnTo>
                    <a:pt x="4909" y="19440"/>
                  </a:lnTo>
                  <a:lnTo>
                    <a:pt x="4909" y="5400"/>
                  </a:lnTo>
                  <a:lnTo>
                    <a:pt x="20618" y="5400"/>
                  </a:lnTo>
                  <a:cubicBezTo>
                    <a:pt x="20618" y="5400"/>
                    <a:pt x="20618" y="19440"/>
                    <a:pt x="20618" y="19440"/>
                  </a:cubicBezTo>
                  <a:close/>
                  <a:moveTo>
                    <a:pt x="20618" y="4320"/>
                  </a:moveTo>
                  <a:lnTo>
                    <a:pt x="4909" y="4320"/>
                  </a:lnTo>
                  <a:cubicBezTo>
                    <a:pt x="4367" y="4320"/>
                    <a:pt x="3927" y="4804"/>
                    <a:pt x="3927" y="5400"/>
                  </a:cubicBezTo>
                  <a:lnTo>
                    <a:pt x="3927" y="19440"/>
                  </a:lnTo>
                  <a:cubicBezTo>
                    <a:pt x="3927" y="20036"/>
                    <a:pt x="4367" y="20520"/>
                    <a:pt x="4909" y="20520"/>
                  </a:cubicBezTo>
                  <a:lnTo>
                    <a:pt x="7364" y="20520"/>
                  </a:lnTo>
                  <a:cubicBezTo>
                    <a:pt x="7634" y="20520"/>
                    <a:pt x="7855" y="20279"/>
                    <a:pt x="7855" y="19980"/>
                  </a:cubicBezTo>
                  <a:cubicBezTo>
                    <a:pt x="7855" y="19085"/>
                    <a:pt x="8514" y="18360"/>
                    <a:pt x="9327" y="18360"/>
                  </a:cubicBezTo>
                  <a:cubicBezTo>
                    <a:pt x="10141" y="18360"/>
                    <a:pt x="10800" y="19085"/>
                    <a:pt x="10800" y="19980"/>
                  </a:cubicBezTo>
                  <a:cubicBezTo>
                    <a:pt x="10800" y="20279"/>
                    <a:pt x="11020" y="20520"/>
                    <a:pt x="11291" y="20520"/>
                  </a:cubicBezTo>
                  <a:lnTo>
                    <a:pt x="14236" y="20520"/>
                  </a:lnTo>
                  <a:cubicBezTo>
                    <a:pt x="14507" y="20520"/>
                    <a:pt x="14727" y="20279"/>
                    <a:pt x="14727" y="19980"/>
                  </a:cubicBezTo>
                  <a:cubicBezTo>
                    <a:pt x="14727" y="19085"/>
                    <a:pt x="15386" y="18360"/>
                    <a:pt x="16200" y="18360"/>
                  </a:cubicBezTo>
                  <a:cubicBezTo>
                    <a:pt x="17014" y="18360"/>
                    <a:pt x="17673" y="19085"/>
                    <a:pt x="17673" y="19980"/>
                  </a:cubicBezTo>
                  <a:cubicBezTo>
                    <a:pt x="17673" y="20279"/>
                    <a:pt x="17893" y="20520"/>
                    <a:pt x="18164" y="20520"/>
                  </a:cubicBezTo>
                  <a:lnTo>
                    <a:pt x="20618" y="20520"/>
                  </a:lnTo>
                  <a:cubicBezTo>
                    <a:pt x="21160" y="20520"/>
                    <a:pt x="21600" y="20036"/>
                    <a:pt x="21600" y="19440"/>
                  </a:cubicBezTo>
                  <a:lnTo>
                    <a:pt x="21600" y="5400"/>
                  </a:lnTo>
                  <a:cubicBezTo>
                    <a:pt x="21600" y="4804"/>
                    <a:pt x="21160" y="4320"/>
                    <a:pt x="20618" y="4320"/>
                  </a:cubicBezTo>
                  <a:moveTo>
                    <a:pt x="7364" y="9720"/>
                  </a:moveTo>
                  <a:lnTo>
                    <a:pt x="18164" y="9720"/>
                  </a:lnTo>
                  <a:cubicBezTo>
                    <a:pt x="18434" y="9720"/>
                    <a:pt x="18655" y="9479"/>
                    <a:pt x="18655" y="9180"/>
                  </a:cubicBezTo>
                  <a:cubicBezTo>
                    <a:pt x="18655" y="8882"/>
                    <a:pt x="18434" y="8640"/>
                    <a:pt x="18164" y="8640"/>
                  </a:cubicBezTo>
                  <a:lnTo>
                    <a:pt x="7364" y="8640"/>
                  </a:lnTo>
                  <a:cubicBezTo>
                    <a:pt x="7093" y="8640"/>
                    <a:pt x="6873" y="8882"/>
                    <a:pt x="6873" y="9180"/>
                  </a:cubicBezTo>
                  <a:cubicBezTo>
                    <a:pt x="6873" y="9479"/>
                    <a:pt x="7093" y="9720"/>
                    <a:pt x="7364" y="9720"/>
                  </a:cubicBezTo>
                  <a:moveTo>
                    <a:pt x="9327" y="19440"/>
                  </a:moveTo>
                  <a:cubicBezTo>
                    <a:pt x="9056" y="19440"/>
                    <a:pt x="8836" y="19682"/>
                    <a:pt x="8836" y="19980"/>
                  </a:cubicBezTo>
                  <a:lnTo>
                    <a:pt x="8836" y="21060"/>
                  </a:lnTo>
                  <a:cubicBezTo>
                    <a:pt x="8836" y="21359"/>
                    <a:pt x="9056" y="21600"/>
                    <a:pt x="9327" y="21600"/>
                  </a:cubicBezTo>
                  <a:cubicBezTo>
                    <a:pt x="9598" y="21600"/>
                    <a:pt x="9818" y="21359"/>
                    <a:pt x="9818" y="21060"/>
                  </a:cubicBezTo>
                  <a:lnTo>
                    <a:pt x="9818" y="19980"/>
                  </a:lnTo>
                  <a:cubicBezTo>
                    <a:pt x="9818" y="19682"/>
                    <a:pt x="9598" y="19440"/>
                    <a:pt x="9327" y="19440"/>
                  </a:cubicBezTo>
                  <a:moveTo>
                    <a:pt x="2455" y="15120"/>
                  </a:moveTo>
                  <a:lnTo>
                    <a:pt x="982" y="15120"/>
                  </a:lnTo>
                  <a:lnTo>
                    <a:pt x="982" y="1080"/>
                  </a:lnTo>
                  <a:lnTo>
                    <a:pt x="16691" y="1080"/>
                  </a:lnTo>
                  <a:lnTo>
                    <a:pt x="16691" y="2700"/>
                  </a:lnTo>
                  <a:cubicBezTo>
                    <a:pt x="16691" y="2999"/>
                    <a:pt x="16911" y="3240"/>
                    <a:pt x="17182" y="3240"/>
                  </a:cubicBezTo>
                  <a:cubicBezTo>
                    <a:pt x="17453" y="3240"/>
                    <a:pt x="17673" y="2999"/>
                    <a:pt x="17673" y="2700"/>
                  </a:cubicBezTo>
                  <a:lnTo>
                    <a:pt x="17673" y="1080"/>
                  </a:lnTo>
                  <a:cubicBezTo>
                    <a:pt x="17673" y="484"/>
                    <a:pt x="17233" y="0"/>
                    <a:pt x="16691" y="0"/>
                  </a:cubicBezTo>
                  <a:lnTo>
                    <a:pt x="982" y="0"/>
                  </a:lnTo>
                  <a:cubicBezTo>
                    <a:pt x="440" y="0"/>
                    <a:pt x="0" y="484"/>
                    <a:pt x="0" y="1080"/>
                  </a:cubicBezTo>
                  <a:lnTo>
                    <a:pt x="0" y="15120"/>
                  </a:lnTo>
                  <a:cubicBezTo>
                    <a:pt x="0" y="15716"/>
                    <a:pt x="440" y="16201"/>
                    <a:pt x="982" y="16201"/>
                  </a:cubicBezTo>
                  <a:lnTo>
                    <a:pt x="2455" y="16201"/>
                  </a:lnTo>
                  <a:cubicBezTo>
                    <a:pt x="2725" y="16201"/>
                    <a:pt x="2945" y="15959"/>
                    <a:pt x="2945" y="15660"/>
                  </a:cubicBezTo>
                  <a:cubicBezTo>
                    <a:pt x="2945" y="15362"/>
                    <a:pt x="2725" y="15120"/>
                    <a:pt x="2455" y="15120"/>
                  </a:cubicBezTo>
                  <a:moveTo>
                    <a:pt x="16200" y="19440"/>
                  </a:moveTo>
                  <a:cubicBezTo>
                    <a:pt x="15929" y="19440"/>
                    <a:pt x="15709" y="19682"/>
                    <a:pt x="15709" y="19980"/>
                  </a:cubicBezTo>
                  <a:lnTo>
                    <a:pt x="15709" y="21060"/>
                  </a:lnTo>
                  <a:cubicBezTo>
                    <a:pt x="15709" y="21359"/>
                    <a:pt x="15929" y="21600"/>
                    <a:pt x="16200" y="21600"/>
                  </a:cubicBezTo>
                  <a:cubicBezTo>
                    <a:pt x="16471" y="21600"/>
                    <a:pt x="16691" y="21359"/>
                    <a:pt x="16691" y="21060"/>
                  </a:cubicBezTo>
                  <a:lnTo>
                    <a:pt x="16691" y="19980"/>
                  </a:lnTo>
                  <a:cubicBezTo>
                    <a:pt x="16691" y="19682"/>
                    <a:pt x="16471" y="19440"/>
                    <a:pt x="16200" y="19440"/>
                  </a:cubicBezTo>
                </a:path>
              </a:pathLst>
            </a:custGeom>
            <a:solidFill>
              <a:schemeClr val="tx1">
                <a:lumMod val="65000"/>
                <a:lumOff val="35000"/>
              </a:schemeClr>
            </a:solidFill>
            <a:ln w="12700">
              <a:miter lim="400000"/>
            </a:ln>
          </p:spPr>
          <p:txBody>
            <a:bodyPr lIns="36413" tIns="36413" rIns="36413" bIns="36413" anchor="ctr"/>
            <a:lstStyle/>
            <a:p>
              <a:pPr algn="ctr" defTabSz="436854">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87" dirty="0">
                <a:latin typeface="Century Gothic" panose="020B0502020202020204" pitchFamily="34" charset="0"/>
                <a:ea typeface="字魂58号-创中黑" panose="00000500000000000000" pitchFamily="2" charset="-122"/>
                <a:cs typeface="Arial" panose="020B0604020202020204"/>
                <a:sym typeface="Century Gothic" panose="020B0502020202020204" pitchFamily="34" charset="0"/>
              </a:endParaRPr>
            </a:p>
          </p:txBody>
        </p:sp>
        <p:sp>
          <p:nvSpPr>
            <p:cNvPr id="11" name="MH_Entry_1">
              <a:hlinkClick r:id="rId8" action="ppaction://hlinksldjump"/>
            </p:cNvPr>
            <p:cNvSpPr>
              <a:spLocks noChangeArrowheads="1"/>
            </p:cNvSpPr>
            <p:nvPr>
              <p:custDataLst>
                <p:tags r:id="rId3"/>
              </p:custDataLst>
            </p:nvPr>
          </p:nvSpPr>
          <p:spPr bwMode="auto">
            <a:xfrm>
              <a:off x="20628" y="13363"/>
              <a:ext cx="15075" cy="17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6901" tIns="0" rIns="0" bIns="0" anchor="ctr" anchorCtr="0">
              <a:no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nSpc>
                  <a:spcPct val="130000"/>
                </a:lnSpc>
                <a:spcBef>
                  <a:spcPct val="0"/>
                </a:spcBef>
                <a:buNone/>
              </a:pPr>
              <a:r>
                <a:rPr lang="en-US" altLang="zh-CN" sz="6571" dirty="0">
                  <a:ln/>
                  <a:effectLst>
                    <a:outerShdw blurRad="38100" dist="19050" dir="2700000" algn="tl" rotWithShape="0">
                      <a:schemeClr val="dk1">
                        <a:alpha val="40000"/>
                      </a:schemeClr>
                    </a:outerShdw>
                  </a:effectLst>
                  <a:latin typeface="Arial Black" panose="020B0A04020102020204" pitchFamily="34" charset="0"/>
                  <a:ea typeface="字魂58号-创中黑" panose="00000500000000000000" pitchFamily="2" charset="-122"/>
                  <a:sym typeface="Century Gothic" panose="020B0502020202020204" pitchFamily="34" charset="0"/>
                </a:rPr>
                <a:t>声传播特性</a:t>
              </a:r>
            </a:p>
          </p:txBody>
        </p:sp>
      </p:grpSp>
      <p:pic>
        <p:nvPicPr>
          <p:cNvPr id="18" name="图片 17"/>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1032555" y="12246"/>
            <a:ext cx="1745782" cy="1745782"/>
          </a:xfrm>
          <a:prstGeom prst="rect">
            <a:avLst/>
          </a:prstGeom>
        </p:spPr>
      </p:pic>
      <p:cxnSp>
        <p:nvCxnSpPr>
          <p:cNvPr id="21" name="直接连接符 20"/>
          <p:cNvCxnSpPr/>
          <p:nvPr/>
        </p:nvCxnSpPr>
        <p:spPr>
          <a:xfrm>
            <a:off x="2928879" y="9351806"/>
            <a:ext cx="410915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a:off x="13404065" y="9351806"/>
            <a:ext cx="4109156"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24" name="组合 23"/>
          <p:cNvGrpSpPr/>
          <p:nvPr/>
        </p:nvGrpSpPr>
        <p:grpSpPr>
          <a:xfrm>
            <a:off x="1089875" y="6123907"/>
            <a:ext cx="12099487" cy="2634285"/>
            <a:chOff x="8985" y="346"/>
            <a:chExt cx="19139" cy="4167"/>
          </a:xfrm>
        </p:grpSpPr>
        <p:grpSp>
          <p:nvGrpSpPr>
            <p:cNvPr id="25" name="组合 24"/>
            <p:cNvGrpSpPr/>
            <p:nvPr/>
          </p:nvGrpSpPr>
          <p:grpSpPr>
            <a:xfrm>
              <a:off x="10175" y="1158"/>
              <a:ext cx="17949" cy="2279"/>
              <a:chOff x="6461326" y="525776"/>
              <a:chExt cx="11398122" cy="1447319"/>
            </a:xfrm>
          </p:grpSpPr>
          <p:sp>
            <p:nvSpPr>
              <p:cNvPr id="40" name="PA_文本框 13"/>
              <p:cNvSpPr txBox="1"/>
              <p:nvPr>
                <p:custDataLst>
                  <p:tags r:id="rId1"/>
                </p:custDataLst>
              </p:nvPr>
            </p:nvSpPr>
            <p:spPr>
              <a:xfrm>
                <a:off x="9191653" y="525776"/>
                <a:ext cx="8667795" cy="1447319"/>
              </a:xfrm>
              <a:prstGeom prst="rect">
                <a:avLst/>
              </a:prstGeom>
              <a:noFill/>
            </p:spPr>
            <p:txBody>
              <a:bodyPr wrap="square" rtlCol="0">
                <a:spAutoFit/>
              </a:bodyPr>
              <a:lstStyle/>
              <a:p>
                <a:pPr defTabSz="1758165">
                  <a:lnSpc>
                    <a:spcPct val="150000"/>
                  </a:lnSpc>
                </a:pPr>
                <a:r>
                  <a:rPr lang="zh-CN" altLang="en-US" sz="6571" dirty="0">
                    <a:solidFill>
                      <a:schemeClr val="bg1"/>
                    </a:solidFill>
                    <a:effectLst>
                      <a:outerShdw blurRad="38100" dist="19050" dir="2700000" algn="tl" rotWithShape="0">
                        <a:schemeClr val="dk1">
                          <a:alpha val="40000"/>
                        </a:schemeClr>
                      </a:outerShdw>
                    </a:effectLst>
                    <a:latin typeface="Arial Black" panose="020B0A04020102020204" pitchFamily="34" charset="0"/>
                    <a:ea typeface="字魂58号-创中黑" panose="00000500000000000000" pitchFamily="2" charset="-122"/>
                    <a:sym typeface="Century Gothic" panose="020B0502020202020204" pitchFamily="34" charset="0"/>
                  </a:rPr>
                  <a:t>解题思路</a:t>
                </a:r>
              </a:p>
            </p:txBody>
          </p:sp>
          <p:sp>
            <p:nvSpPr>
              <p:cNvPr id="41" name="PA_矩形 14"/>
              <p:cNvSpPr/>
              <p:nvPr>
                <p:custDataLst>
                  <p:tags r:id="rId2"/>
                </p:custDataLst>
              </p:nvPr>
            </p:nvSpPr>
            <p:spPr>
              <a:xfrm>
                <a:off x="6461326" y="1337212"/>
                <a:ext cx="9878927" cy="453634"/>
              </a:xfrm>
              <a:prstGeom prst="rect">
                <a:avLst/>
              </a:prstGeom>
            </p:spPr>
            <p:txBody>
              <a:bodyPr wrap="square">
                <a:spAutoFit/>
              </a:bodyPr>
              <a:lstStyle/>
              <a:p>
                <a:pPr algn="ctr" defTabSz="1758165">
                  <a:lnSpc>
                    <a:spcPct val="150000"/>
                  </a:lnSpc>
                </a:pPr>
                <a:endParaRPr lang="en-US" altLang="zh-CN" sz="1792" dirty="0">
                  <a:solidFill>
                    <a:schemeClr val="bg1"/>
                  </a:solidFill>
                  <a:latin typeface="Century Gothic" panose="020B0502020202020204" pitchFamily="34" charset="0"/>
                  <a:ea typeface="字魂58号-创中黑" panose="00000500000000000000" pitchFamily="2" charset="-122"/>
                  <a:cs typeface="Open Sans Light" panose="020B0306030504020204" pitchFamily="34" charset="0"/>
                  <a:sym typeface="Century Gothic" panose="020B0502020202020204" pitchFamily="34" charset="0"/>
                </a:endParaRPr>
              </a:p>
            </p:txBody>
          </p:sp>
        </p:grpSp>
        <p:sp>
          <p:nvSpPr>
            <p:cNvPr id="26" name="文本框 25"/>
            <p:cNvSpPr txBox="1"/>
            <p:nvPr/>
          </p:nvSpPr>
          <p:spPr>
            <a:xfrm>
              <a:off x="8985" y="346"/>
              <a:ext cx="5840" cy="4167"/>
            </a:xfrm>
            <a:prstGeom prst="rect">
              <a:avLst/>
            </a:prstGeom>
            <a:noFill/>
          </p:spPr>
          <p:txBody>
            <a:bodyPr wrap="square" rtlCol="0">
              <a:spAutoFit/>
            </a:bodyPr>
            <a:lstStyle/>
            <a:p>
              <a:r>
                <a:rPr lang="en-US" altLang="zh-CN" sz="16527"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Arial Black" panose="020B0A04020102020204" pitchFamily="34" charset="0"/>
                  <a:ea typeface="字魂58号-创中黑" panose="00000500000000000000" pitchFamily="2" charset="-122"/>
                  <a:sym typeface="Century Gothic" panose="020B0502020202020204" pitchFamily="34" charset="0"/>
                </a:rPr>
                <a:t>05.</a:t>
              </a:r>
            </a:p>
          </p:txBody>
        </p:sp>
      </p:grpSp>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a:xfrm>
          <a:off x="0" y="0"/>
          <a:ext cx="0" cy="0"/>
          <a:chOff x="0" y="0"/>
          <a:chExt cx="0" cy="0"/>
        </a:xfrm>
      </p:grpSpPr>
      <p:sp>
        <p:nvSpPr>
          <p:cNvPr id="26" name="矩形 25"/>
          <p:cNvSpPr/>
          <p:nvPr/>
        </p:nvSpPr>
        <p:spPr>
          <a:xfrm>
            <a:off x="1271310" y="4638921"/>
            <a:ext cx="10252659" cy="3913180"/>
          </a:xfrm>
          <a:prstGeom prst="rect">
            <a:avLst/>
          </a:prstGeom>
        </p:spPr>
        <p:txBody>
          <a:bodyPr wrap="square">
            <a:spAutoFit/>
          </a:bodyPr>
          <a:lstStyle/>
          <a:p>
            <a:pPr>
              <a:lnSpc>
                <a:spcPct val="130000"/>
              </a:lnSpc>
            </a:pPr>
            <a:r>
              <a:rPr lang="en-US" altLang="zh-CN" sz="4779" dirty="0">
                <a:ln/>
                <a:effectLst>
                  <a:outerShdw blurRad="38100" dist="19050" dir="2700000" algn="tl" rotWithShape="0">
                    <a:schemeClr val="dk1">
                      <a:alpha val="40000"/>
                    </a:schemeClr>
                  </a:outerShdw>
                </a:effectLst>
                <a:latin typeface="方正正纤黑简体" panose="02000000000000000000" pitchFamily="2" charset="-122"/>
                <a:ea typeface="方正正纤黑简体" panose="02000000000000000000" pitchFamily="2" charset="-122"/>
                <a:sym typeface="Century Gothic" panose="020B0502020202020204" pitchFamily="34" charset="0"/>
              </a:rPr>
              <a:t>    </a:t>
            </a:r>
            <a:r>
              <a:rPr lang="en-US" altLang="zh-CN" sz="4779" dirty="0">
                <a:ln/>
                <a:solidFill>
                  <a:schemeClr val="tx2">
                    <a:lumMod val="75000"/>
                  </a:schemeClr>
                </a:solidFill>
                <a:effectLst>
                  <a:outerShdw blurRad="38100" dist="19050" dir="2700000" algn="tl" rotWithShape="0">
                    <a:schemeClr val="dk1">
                      <a:alpha val="40000"/>
                    </a:schemeClr>
                  </a:outerShdw>
                </a:effectLst>
                <a:latin typeface="方正正纤黑简体" panose="02000000000000000000" pitchFamily="2" charset="-122"/>
                <a:ea typeface="方正正纤黑简体" panose="02000000000000000000" pitchFamily="2" charset="-122"/>
                <a:sym typeface="Century Gothic" panose="020B0502020202020204" pitchFamily="34" charset="0"/>
              </a:rPr>
              <a:t>对声速分布特征的分析先是对该海域声速剖面图进行直观观察，然后利用EOF（经验正交函数）分析法具体的分析该海域的声速分布特征</a:t>
            </a:r>
            <a:r>
              <a:rPr lang="en-US" altLang="zh-CN" sz="4779" dirty="0">
                <a:ln/>
                <a:solidFill>
                  <a:schemeClr val="tx2">
                    <a:lumMod val="75000"/>
                  </a:schemeClr>
                </a:solidFill>
                <a:effectLst>
                  <a:outerShdw blurRad="38100" dist="19050" dir="2700000" algn="tl" rotWithShape="0">
                    <a:schemeClr val="dk1">
                      <a:alpha val="40000"/>
                    </a:schemeClr>
                  </a:outerShdw>
                </a:effectLst>
                <a:latin typeface="Century Gothic" panose="020B0502020202020204" pitchFamily="34" charset="0"/>
                <a:ea typeface="字魂58号-创中黑" panose="00000500000000000000" pitchFamily="2" charset="-122"/>
                <a:sym typeface="Century Gothic" panose="020B0502020202020204" pitchFamily="34" charset="0"/>
              </a:rPr>
              <a:t>。</a:t>
            </a:r>
          </a:p>
        </p:txBody>
      </p:sp>
      <p:pic>
        <p:nvPicPr>
          <p:cNvPr id="32" name="图片 3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1032555" y="12246"/>
            <a:ext cx="1745782" cy="1745782"/>
          </a:xfrm>
          <a:prstGeom prst="rect">
            <a:avLst/>
          </a:prstGeom>
        </p:spPr>
      </p:pic>
      <p:grpSp>
        <p:nvGrpSpPr>
          <p:cNvPr id="7" name="组合 6"/>
          <p:cNvGrpSpPr/>
          <p:nvPr/>
        </p:nvGrpSpPr>
        <p:grpSpPr>
          <a:xfrm>
            <a:off x="4468586" y="136551"/>
            <a:ext cx="11828231" cy="2313138"/>
            <a:chOff x="9454" y="96"/>
            <a:chExt cx="16324" cy="3659"/>
          </a:xfrm>
        </p:grpSpPr>
        <p:grpSp>
          <p:nvGrpSpPr>
            <p:cNvPr id="25" name="组合 24"/>
            <p:cNvGrpSpPr/>
            <p:nvPr/>
          </p:nvGrpSpPr>
          <p:grpSpPr>
            <a:xfrm>
              <a:off x="10221" y="1158"/>
              <a:ext cx="15557" cy="2217"/>
              <a:chOff x="6490537" y="525776"/>
              <a:chExt cx="9878927" cy="1407868"/>
            </a:xfrm>
          </p:grpSpPr>
          <p:sp>
            <p:nvSpPr>
              <p:cNvPr id="40" name="PA_文本框 13"/>
              <p:cNvSpPr txBox="1"/>
              <p:nvPr>
                <p:custDataLst>
                  <p:tags r:id="rId1"/>
                </p:custDataLst>
              </p:nvPr>
            </p:nvSpPr>
            <p:spPr>
              <a:xfrm>
                <a:off x="7096103" y="525776"/>
                <a:ext cx="8667795" cy="1300850"/>
              </a:xfrm>
              <a:prstGeom prst="rect">
                <a:avLst/>
              </a:prstGeom>
              <a:noFill/>
            </p:spPr>
            <p:txBody>
              <a:bodyPr wrap="square" rtlCol="0">
                <a:spAutoFit/>
              </a:bodyPr>
              <a:lstStyle/>
              <a:p>
                <a:pPr>
                  <a:lnSpc>
                    <a:spcPct val="130000"/>
                  </a:lnSpc>
                  <a:spcBef>
                    <a:spcPct val="0"/>
                  </a:spcBef>
                  <a:buNone/>
                </a:pPr>
                <a:r>
                  <a:rPr lang="en-US" altLang="zh-CN" sz="6571" dirty="0">
                    <a:effectLst>
                      <a:outerShdw blurRad="38100" dist="19050" dir="2700000" algn="tl" rotWithShape="0">
                        <a:schemeClr val="dk1">
                          <a:alpha val="40000"/>
                        </a:schemeClr>
                      </a:outerShdw>
                    </a:effectLst>
                    <a:latin typeface="Arial Black" panose="020B0A04020102020204" pitchFamily="34" charset="0"/>
                    <a:ea typeface="字魂58号-创中黑" panose="00000500000000000000" pitchFamily="2" charset="-122"/>
                    <a:sym typeface="Century Gothic" panose="020B0502020202020204" pitchFamily="34" charset="0"/>
                  </a:rPr>
                  <a:t>            </a:t>
                </a:r>
                <a:r>
                  <a:rPr lang="en-US" altLang="zh-CN" sz="6571" dirty="0">
                    <a:solidFill>
                      <a:srgbClr val="3D3938"/>
                    </a:solidFill>
                    <a:effectLst>
                      <a:outerShdw blurRad="38100" dist="19050" dir="2700000" algn="tl" rotWithShape="0">
                        <a:schemeClr val="dk1">
                          <a:alpha val="40000"/>
                        </a:schemeClr>
                      </a:outerShdw>
                    </a:effectLst>
                    <a:latin typeface="Arial Black" panose="020B0A04020102020204" pitchFamily="34" charset="0"/>
                    <a:ea typeface="字魂58号-创中黑" panose="00000500000000000000" pitchFamily="2" charset="-122"/>
                    <a:sym typeface="Century Gothic" panose="020B0502020202020204" pitchFamily="34" charset="0"/>
                  </a:rPr>
                  <a:t>声速分布特征</a:t>
                </a:r>
                <a:endParaRPr lang="zh-CN" altLang="en-US" sz="6571" dirty="0">
                  <a:ln/>
                  <a:solidFill>
                    <a:srgbClr val="3D3938"/>
                  </a:solidFill>
                  <a:effectLst>
                    <a:outerShdw blurRad="38100" dist="19050" dir="2700000" algn="tl" rotWithShape="0">
                      <a:schemeClr val="dk1">
                        <a:alpha val="40000"/>
                      </a:schemeClr>
                    </a:outerShdw>
                  </a:effectLst>
                  <a:latin typeface="Arial Black" panose="020B0A04020102020204" pitchFamily="34" charset="0"/>
                  <a:ea typeface="字魂58号-创中黑" panose="00000500000000000000" pitchFamily="2" charset="-122"/>
                  <a:sym typeface="Century Gothic" panose="020B0502020202020204" pitchFamily="34" charset="0"/>
                </a:endParaRPr>
              </a:p>
            </p:txBody>
          </p:sp>
          <p:sp>
            <p:nvSpPr>
              <p:cNvPr id="41" name="PA_矩形 14"/>
              <p:cNvSpPr/>
              <p:nvPr>
                <p:custDataLst>
                  <p:tags r:id="rId2"/>
                </p:custDataLst>
              </p:nvPr>
            </p:nvSpPr>
            <p:spPr>
              <a:xfrm>
                <a:off x="6490537" y="1480087"/>
                <a:ext cx="9878927" cy="453557"/>
              </a:xfrm>
              <a:prstGeom prst="rect">
                <a:avLst/>
              </a:prstGeom>
            </p:spPr>
            <p:txBody>
              <a:bodyPr wrap="square">
                <a:spAutoFit/>
              </a:bodyPr>
              <a:lstStyle/>
              <a:p>
                <a:pPr algn="ctr" defTabSz="1758165">
                  <a:lnSpc>
                    <a:spcPct val="150000"/>
                  </a:lnSpc>
                </a:pPr>
                <a:endParaRPr lang="en-US" altLang="zh-CN" sz="1792" dirty="0">
                  <a:solidFill>
                    <a:prstClr val="black">
                      <a:lumMod val="65000"/>
                      <a:lumOff val="35000"/>
                    </a:prstClr>
                  </a:solidFill>
                  <a:latin typeface="Century Gothic" panose="020B0502020202020204" pitchFamily="34" charset="0"/>
                  <a:ea typeface="字魂58号-创中黑" panose="00000500000000000000" pitchFamily="2" charset="-122"/>
                  <a:cs typeface="Open Sans Light" panose="020B0306030504020204" pitchFamily="34" charset="0"/>
                  <a:sym typeface="Century Gothic" panose="020B0502020202020204" pitchFamily="34" charset="0"/>
                </a:endParaRPr>
              </a:p>
            </p:txBody>
          </p:sp>
        </p:grpSp>
        <p:sp>
          <p:nvSpPr>
            <p:cNvPr id="2" name="文本框 1"/>
            <p:cNvSpPr txBox="1"/>
            <p:nvPr/>
          </p:nvSpPr>
          <p:spPr>
            <a:xfrm>
              <a:off x="9454" y="96"/>
              <a:ext cx="8060" cy="3659"/>
            </a:xfrm>
            <a:prstGeom prst="rect">
              <a:avLst/>
            </a:prstGeom>
            <a:noFill/>
          </p:spPr>
          <p:txBody>
            <a:bodyPr wrap="square" rtlCol="0">
              <a:spAutoFit/>
            </a:bodyPr>
            <a:lstStyle/>
            <a:p>
              <a:r>
                <a:rPr lang="en-US" altLang="zh-CN" sz="14436"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Arial Black" panose="020B0A04020102020204" pitchFamily="34" charset="0"/>
                  <a:ea typeface="字魂58号-创中黑" panose="00000500000000000000" pitchFamily="2" charset="-122"/>
                  <a:sym typeface="Century Gothic" panose="020B0502020202020204" pitchFamily="34" charset="0"/>
                </a:rPr>
                <a:t>05.1</a:t>
              </a:r>
            </a:p>
          </p:txBody>
        </p:sp>
      </p:grpSp>
      <p:cxnSp>
        <p:nvCxnSpPr>
          <p:cNvPr id="8" name="曲线连接符 7"/>
          <p:cNvCxnSpPr/>
          <p:nvPr/>
        </p:nvCxnSpPr>
        <p:spPr>
          <a:xfrm flipV="1">
            <a:off x="11292592" y="3173533"/>
            <a:ext cx="3707090" cy="3332841"/>
          </a:xfrm>
          <a:prstGeom prst="curvedConnector3">
            <a:avLst>
              <a:gd name="adj1" fmla="val 57776"/>
            </a:avLst>
          </a:prstGeom>
          <a:ln>
            <a:tailEnd type="arrow"/>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15026866" y="2928880"/>
            <a:ext cx="6005689" cy="917922"/>
          </a:xfrm>
          <a:prstGeom prst="rect">
            <a:avLst/>
          </a:prstGeom>
          <a:noFill/>
        </p:spPr>
        <p:txBody>
          <a:bodyPr wrap="square" rtlCol="0">
            <a:spAutoFit/>
          </a:bodyPr>
          <a:lstStyle/>
          <a:p>
            <a:r>
              <a:rPr lang="zh-CN" altLang="en-US" sz="5376" dirty="0">
                <a:solidFill>
                  <a:schemeClr val="tx2">
                    <a:lumMod val="75000"/>
                  </a:schemeClr>
                </a:solidFill>
                <a:latin typeface="方正正纤黑简体" panose="02000000000000000000" pitchFamily="2" charset="-122"/>
                <a:ea typeface="方正正纤黑简体" panose="02000000000000000000" pitchFamily="2" charset="-122"/>
              </a:rPr>
              <a:t>1.1经验观测</a:t>
            </a:r>
          </a:p>
        </p:txBody>
      </p:sp>
      <p:cxnSp>
        <p:nvCxnSpPr>
          <p:cNvPr id="10" name="曲线连接符 9"/>
          <p:cNvCxnSpPr/>
          <p:nvPr/>
        </p:nvCxnSpPr>
        <p:spPr>
          <a:xfrm>
            <a:off x="11465177" y="7139184"/>
            <a:ext cx="3965651" cy="3706458"/>
          </a:xfrm>
          <a:prstGeom prst="curvedConnector3">
            <a:avLst>
              <a:gd name="adj1" fmla="val 50008"/>
            </a:avLst>
          </a:prstGeom>
          <a:ln>
            <a:tailEnd type="arrow"/>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15430828" y="10430301"/>
            <a:ext cx="6820566" cy="917922"/>
          </a:xfrm>
          <a:prstGeom prst="rect">
            <a:avLst/>
          </a:prstGeom>
          <a:noFill/>
        </p:spPr>
        <p:txBody>
          <a:bodyPr wrap="square" rtlCol="0">
            <a:spAutoFit/>
          </a:bodyPr>
          <a:lstStyle/>
          <a:p>
            <a:r>
              <a:rPr lang="en-US" altLang="zh-CN" sz="5376" dirty="0">
                <a:solidFill>
                  <a:schemeClr val="tx2">
                    <a:lumMod val="75000"/>
                  </a:schemeClr>
                </a:solidFill>
                <a:latin typeface="方正正纤黑简体" panose="02000000000000000000" pitchFamily="2" charset="-122"/>
                <a:ea typeface="方正正纤黑简体" panose="02000000000000000000" pitchFamily="2" charset="-122"/>
              </a:rPr>
              <a:t>1.2</a:t>
            </a:r>
            <a:r>
              <a:rPr lang="zh-CN" altLang="en-US" sz="5376" dirty="0">
                <a:solidFill>
                  <a:schemeClr val="tx2">
                    <a:lumMod val="75000"/>
                  </a:schemeClr>
                </a:solidFill>
                <a:latin typeface="方正正纤黑简体" panose="02000000000000000000" pitchFamily="2" charset="-122"/>
                <a:ea typeface="方正正纤黑简体" panose="02000000000000000000" pitchFamily="2" charset="-122"/>
              </a:rPr>
              <a:t>经验正交函数分析</a:t>
            </a:r>
          </a:p>
        </p:txBody>
      </p:sp>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500"/>
                                  </p:stCondLst>
                                  <p:childTnLst>
                                    <p:set>
                                      <p:cBhvr>
                                        <p:cTn id="6" dur="1" fill="hold">
                                          <p:stCondLst>
                                            <p:cond delay="0"/>
                                          </p:stCondLst>
                                        </p:cTn>
                                        <p:tgtEl>
                                          <p:spTgt spid="26"/>
                                        </p:tgtEl>
                                        <p:attrNameLst>
                                          <p:attrName>style.visibility</p:attrName>
                                        </p:attrNameLst>
                                      </p:cBhvr>
                                      <p:to>
                                        <p:strVal val="visible"/>
                                      </p:to>
                                    </p:set>
                                    <p:animEffect transition="in" filter="wipe(up)">
                                      <p:cBhvr>
                                        <p:cTn id="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a:xfrm>
          <a:off x="0" y="0"/>
          <a:ext cx="0" cy="0"/>
          <a:chOff x="0" y="0"/>
          <a:chExt cx="0" cy="0"/>
        </a:xfrm>
      </p:grpSpPr>
      <p:grpSp>
        <p:nvGrpSpPr>
          <p:cNvPr id="7" name="组合 6"/>
          <p:cNvGrpSpPr/>
          <p:nvPr/>
        </p:nvGrpSpPr>
        <p:grpSpPr>
          <a:xfrm>
            <a:off x="2575215" y="294596"/>
            <a:ext cx="16540410" cy="2313138"/>
            <a:chOff x="6841" y="346"/>
            <a:chExt cx="22827" cy="3659"/>
          </a:xfrm>
        </p:grpSpPr>
        <p:grpSp>
          <p:nvGrpSpPr>
            <p:cNvPr id="25" name="组合 24"/>
            <p:cNvGrpSpPr/>
            <p:nvPr/>
          </p:nvGrpSpPr>
          <p:grpSpPr>
            <a:xfrm>
              <a:off x="10221" y="943"/>
              <a:ext cx="19447" cy="2431"/>
              <a:chOff x="6490537" y="389578"/>
              <a:chExt cx="12349736" cy="1544156"/>
            </a:xfrm>
          </p:grpSpPr>
          <p:sp>
            <p:nvSpPr>
              <p:cNvPr id="40" name="PA_文本框 13"/>
              <p:cNvSpPr txBox="1"/>
              <p:nvPr>
                <p:custDataLst>
                  <p:tags r:id="rId1"/>
                </p:custDataLst>
              </p:nvPr>
            </p:nvSpPr>
            <p:spPr>
              <a:xfrm>
                <a:off x="9770873" y="389578"/>
                <a:ext cx="9069400" cy="1301108"/>
              </a:xfrm>
              <a:prstGeom prst="rect">
                <a:avLst/>
              </a:prstGeom>
              <a:noFill/>
            </p:spPr>
            <p:txBody>
              <a:bodyPr wrap="square" rtlCol="0">
                <a:spAutoFit/>
              </a:bodyPr>
              <a:lstStyle/>
              <a:p>
                <a:pPr>
                  <a:lnSpc>
                    <a:spcPct val="130000"/>
                  </a:lnSpc>
                  <a:spcBef>
                    <a:spcPct val="0"/>
                  </a:spcBef>
                  <a:buNone/>
                </a:pPr>
                <a:r>
                  <a:rPr lang="en-US" altLang="zh-CN" sz="6571" dirty="0">
                    <a:effectLst>
                      <a:outerShdw blurRad="38100" dist="19050" dir="2700000" algn="tl" rotWithShape="0">
                        <a:schemeClr val="dk1">
                          <a:alpha val="40000"/>
                        </a:schemeClr>
                      </a:outerShdw>
                    </a:effectLst>
                    <a:latin typeface="Arial Black" panose="020B0A04020102020204" pitchFamily="34" charset="0"/>
                    <a:ea typeface="字魂58号-创中黑" panose="00000500000000000000" pitchFamily="2" charset="-122"/>
                    <a:sym typeface="Century Gothic" panose="020B0502020202020204" pitchFamily="34" charset="0"/>
                  </a:rPr>
                  <a:t>  </a:t>
                </a:r>
                <a:r>
                  <a:rPr lang="en-US" altLang="zh-CN" sz="6571" dirty="0" err="1">
                    <a:solidFill>
                      <a:srgbClr val="3D3938"/>
                    </a:solidFill>
                    <a:effectLst>
                      <a:outerShdw blurRad="38100" dist="19050" dir="2700000" algn="tl" rotWithShape="0">
                        <a:schemeClr val="dk1">
                          <a:alpha val="40000"/>
                        </a:schemeClr>
                      </a:outerShdw>
                    </a:effectLst>
                    <a:latin typeface="Arial Black" panose="020B0A04020102020204" pitchFamily="34" charset="0"/>
                    <a:ea typeface="字魂58号-创中黑" panose="00000500000000000000" pitchFamily="2" charset="-122"/>
                    <a:sym typeface="Century Gothic" panose="020B0502020202020204" pitchFamily="34" charset="0"/>
                  </a:rPr>
                  <a:t>声速分布特征</a:t>
                </a:r>
                <a:r>
                  <a:rPr lang="zh-CN" altLang="en-US" sz="6571" dirty="0">
                    <a:solidFill>
                      <a:srgbClr val="3D3938"/>
                    </a:solidFill>
                    <a:sym typeface="+mn-ea"/>
                  </a:rPr>
                  <a:t>经验观测</a:t>
                </a:r>
                <a:endParaRPr lang="zh-CN" altLang="en-US" sz="6571" dirty="0">
                  <a:solidFill>
                    <a:srgbClr val="3D3938"/>
                  </a:solidFill>
                  <a:effectLst>
                    <a:outerShdw blurRad="38100" dist="19050" dir="2700000" algn="tl" rotWithShape="0">
                      <a:schemeClr val="dk1">
                        <a:alpha val="40000"/>
                      </a:schemeClr>
                    </a:outerShdw>
                  </a:effectLst>
                  <a:latin typeface="Arial Black" panose="020B0A04020102020204" pitchFamily="34" charset="0"/>
                  <a:ea typeface="字魂58号-创中黑" panose="00000500000000000000" pitchFamily="2" charset="-122"/>
                  <a:sym typeface="Century Gothic" panose="020B0502020202020204" pitchFamily="34" charset="0"/>
                </a:endParaRPr>
              </a:p>
            </p:txBody>
          </p:sp>
          <p:sp>
            <p:nvSpPr>
              <p:cNvPr id="41" name="PA_矩形 14"/>
              <p:cNvSpPr/>
              <p:nvPr>
                <p:custDataLst>
                  <p:tags r:id="rId2"/>
                </p:custDataLst>
              </p:nvPr>
            </p:nvSpPr>
            <p:spPr>
              <a:xfrm>
                <a:off x="6490537" y="1480087"/>
                <a:ext cx="9878927" cy="453647"/>
              </a:xfrm>
              <a:prstGeom prst="rect">
                <a:avLst/>
              </a:prstGeom>
            </p:spPr>
            <p:txBody>
              <a:bodyPr wrap="square">
                <a:spAutoFit/>
              </a:bodyPr>
              <a:lstStyle/>
              <a:p>
                <a:pPr algn="ctr" defTabSz="1758165">
                  <a:lnSpc>
                    <a:spcPct val="150000"/>
                  </a:lnSpc>
                </a:pPr>
                <a:endParaRPr lang="en-US" altLang="zh-CN" sz="1792" dirty="0">
                  <a:solidFill>
                    <a:prstClr val="black">
                      <a:lumMod val="65000"/>
                      <a:lumOff val="35000"/>
                    </a:prstClr>
                  </a:solidFill>
                  <a:latin typeface="Century Gothic" panose="020B0502020202020204" pitchFamily="34" charset="0"/>
                  <a:ea typeface="字魂58号-创中黑" panose="00000500000000000000" pitchFamily="2" charset="-122"/>
                  <a:cs typeface="Open Sans Light" panose="020B0306030504020204" pitchFamily="34" charset="0"/>
                  <a:sym typeface="Century Gothic" panose="020B0502020202020204" pitchFamily="34" charset="0"/>
                </a:endParaRPr>
              </a:p>
            </p:txBody>
          </p:sp>
        </p:grpSp>
        <p:sp>
          <p:nvSpPr>
            <p:cNvPr id="2" name="文本框 1"/>
            <p:cNvSpPr txBox="1"/>
            <p:nvPr/>
          </p:nvSpPr>
          <p:spPr>
            <a:xfrm>
              <a:off x="6841" y="346"/>
              <a:ext cx="11391" cy="3659"/>
            </a:xfrm>
            <a:prstGeom prst="rect">
              <a:avLst/>
            </a:prstGeom>
            <a:noFill/>
          </p:spPr>
          <p:txBody>
            <a:bodyPr wrap="square" rtlCol="0">
              <a:spAutoFit/>
            </a:bodyPr>
            <a:lstStyle/>
            <a:p>
              <a:r>
                <a:rPr lang="en-US" altLang="zh-CN" sz="14436"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Arial Black" panose="020B0A04020102020204" pitchFamily="34" charset="0"/>
                  <a:ea typeface="字魂58号-创中黑" panose="00000500000000000000" pitchFamily="2" charset="-122"/>
                  <a:sym typeface="Century Gothic" panose="020B0502020202020204" pitchFamily="34" charset="0"/>
                </a:rPr>
                <a:t>05.1.1</a:t>
              </a:r>
            </a:p>
          </p:txBody>
        </p:sp>
      </p:grpSp>
      <p:sp>
        <p:nvSpPr>
          <p:cNvPr id="3" name="文本框 2"/>
          <p:cNvSpPr txBox="1"/>
          <p:nvPr/>
        </p:nvSpPr>
        <p:spPr>
          <a:xfrm>
            <a:off x="3105131" y="4070661"/>
            <a:ext cx="16788745" cy="5485604"/>
          </a:xfrm>
          <a:prstGeom prst="rect">
            <a:avLst/>
          </a:prstGeom>
          <a:noFill/>
        </p:spPr>
        <p:txBody>
          <a:bodyPr wrap="square" rtlCol="0">
            <a:spAutoFit/>
          </a:bodyPr>
          <a:lstStyle/>
          <a:p>
            <a:r>
              <a:rPr lang="zh-CN" altLang="en-US" sz="4381" dirty="0">
                <a:latin typeface="方正正纤黑简体" panose="02000000000000000000" pitchFamily="2" charset="-122"/>
                <a:ea typeface="方正正纤黑简体" panose="02000000000000000000" pitchFamily="2" charset="-122"/>
              </a:rPr>
              <a:t>a.直接观测</a:t>
            </a:r>
            <a:endParaRPr lang="en-US" altLang="zh-CN" sz="4381" dirty="0">
              <a:latin typeface="方正正纤黑简体" panose="02000000000000000000" pitchFamily="2" charset="-122"/>
              <a:ea typeface="方正正纤黑简体" panose="02000000000000000000" pitchFamily="2" charset="-122"/>
            </a:endParaRPr>
          </a:p>
          <a:p>
            <a:endParaRPr lang="zh-CN" altLang="en-US" sz="4381" dirty="0">
              <a:latin typeface="方正正纤黑简体" panose="02000000000000000000" pitchFamily="2" charset="-122"/>
              <a:ea typeface="方正正纤黑简体" panose="02000000000000000000" pitchFamily="2" charset="-122"/>
            </a:endParaRPr>
          </a:p>
          <a:p>
            <a:r>
              <a:rPr lang="zh-CN" altLang="en-US" sz="4381" dirty="0">
                <a:latin typeface="方正正纤黑简体" panose="02000000000000000000" pitchFamily="2" charset="-122"/>
                <a:ea typeface="方正正纤黑简体" panose="02000000000000000000" pitchFamily="2" charset="-122"/>
              </a:rPr>
              <a:t>    通过对不同深度声速的对比可知，随着深度的的增加声速随之降低，值得注意的是，在时间变化方面，随着深度的增加，声速的变化幅度愈来愈小，通过推测可得，产生这种现象的原因主要是因为水面所受季节气候等周期性变化的影响较大，在随着深度的变化，外界的周期性变化对其温盐深特性的影响越来越小，使声速在时间维度的变化趋于稳定。</a:t>
            </a:r>
          </a:p>
        </p:txBody>
      </p:sp>
      <p:pic>
        <p:nvPicPr>
          <p:cNvPr id="32" name="图片 3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012325" y="12246"/>
            <a:ext cx="1745782" cy="174578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advClick="0" advTm="3000">
        <p:blinds dir="vert"/>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图片 3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032555" y="12246"/>
            <a:ext cx="1745782" cy="1745782"/>
          </a:xfrm>
          <a:prstGeom prst="rect">
            <a:avLst/>
          </a:prstGeom>
        </p:spPr>
      </p:pic>
      <p:pic>
        <p:nvPicPr>
          <p:cNvPr id="4" name="图片 4" descr="500"/>
          <p:cNvPicPr>
            <a:picLocks noChangeAspect="1"/>
          </p:cNvPicPr>
          <p:nvPr/>
        </p:nvPicPr>
        <p:blipFill>
          <a:blip r:embed="rId3"/>
          <a:stretch>
            <a:fillRect/>
          </a:stretch>
        </p:blipFill>
        <p:spPr>
          <a:xfrm>
            <a:off x="1447055" y="864187"/>
            <a:ext cx="8989568" cy="6005057"/>
          </a:xfrm>
          <a:prstGeom prst="rect">
            <a:avLst/>
          </a:prstGeom>
        </p:spPr>
      </p:pic>
      <p:pic>
        <p:nvPicPr>
          <p:cNvPr id="5" name="图片 5" descr="1000"/>
          <p:cNvPicPr>
            <a:picLocks noChangeAspect="1"/>
          </p:cNvPicPr>
          <p:nvPr/>
        </p:nvPicPr>
        <p:blipFill>
          <a:blip r:embed="rId4"/>
          <a:stretch>
            <a:fillRect/>
          </a:stretch>
        </p:blipFill>
        <p:spPr>
          <a:xfrm>
            <a:off x="11250236" y="785797"/>
            <a:ext cx="9257611" cy="6005057"/>
          </a:xfrm>
          <a:prstGeom prst="rect">
            <a:avLst/>
          </a:prstGeom>
        </p:spPr>
      </p:pic>
      <p:pic>
        <p:nvPicPr>
          <p:cNvPr id="6" name="图片 6" descr="1500"/>
          <p:cNvPicPr>
            <a:picLocks noChangeAspect="1"/>
          </p:cNvPicPr>
          <p:nvPr/>
        </p:nvPicPr>
        <p:blipFill>
          <a:blip r:embed="rId5"/>
          <a:stretch>
            <a:fillRect/>
          </a:stretch>
        </p:blipFill>
        <p:spPr>
          <a:xfrm>
            <a:off x="1447056" y="6869244"/>
            <a:ext cx="9015487" cy="5903908"/>
          </a:xfrm>
          <a:prstGeom prst="rect">
            <a:avLst/>
          </a:prstGeom>
        </p:spPr>
      </p:pic>
      <p:pic>
        <p:nvPicPr>
          <p:cNvPr id="7" name="图片 7" descr="结合"/>
          <p:cNvPicPr>
            <a:picLocks noChangeAspect="1"/>
          </p:cNvPicPr>
          <p:nvPr/>
        </p:nvPicPr>
        <p:blipFill>
          <a:blip r:embed="rId6"/>
          <a:stretch>
            <a:fillRect/>
          </a:stretch>
        </p:blipFill>
        <p:spPr>
          <a:xfrm>
            <a:off x="11422821" y="6869244"/>
            <a:ext cx="9293646" cy="5982298"/>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600" advClick="0" advTm="3000">
        <p:blinds dir="vert"/>
      </p:transition>
    </mc:Choice>
    <mc:Fallback xmlns="">
      <p:transition spd="slow" advClick="0" advTm="3000">
        <p:blinds dir="vert"/>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a:xfrm>
          <a:off x="0" y="0"/>
          <a:ext cx="0" cy="0"/>
          <a:chOff x="0" y="0"/>
          <a:chExt cx="0" cy="0"/>
        </a:xfrm>
      </p:grpSpPr>
      <p:pic>
        <p:nvPicPr>
          <p:cNvPr id="32" name="图片 3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012325" y="12246"/>
            <a:ext cx="1745782" cy="1745782"/>
          </a:xfrm>
          <a:prstGeom prst="rect">
            <a:avLst/>
          </a:prstGeom>
        </p:spPr>
      </p:pic>
      <p:sp>
        <p:nvSpPr>
          <p:cNvPr id="2" name="文本框 1"/>
          <p:cNvSpPr txBox="1"/>
          <p:nvPr/>
        </p:nvSpPr>
        <p:spPr>
          <a:xfrm>
            <a:off x="1296470" y="962490"/>
            <a:ext cx="9567378" cy="10878876"/>
          </a:xfrm>
          <a:prstGeom prst="rect">
            <a:avLst/>
          </a:prstGeom>
          <a:noFill/>
        </p:spPr>
        <p:txBody>
          <a:bodyPr wrap="square" rtlCol="0">
            <a:spAutoFit/>
          </a:bodyPr>
          <a:lstStyle/>
          <a:p>
            <a:r>
              <a:rPr lang="en-US" altLang="zh-CN" sz="4381" dirty="0">
                <a:solidFill>
                  <a:schemeClr val="tx2">
                    <a:lumMod val="75000"/>
                  </a:schemeClr>
                </a:solidFill>
                <a:latin typeface="方正正纤黑简体" panose="02000000000000000000" pitchFamily="2" charset="-122"/>
                <a:ea typeface="方正正纤黑简体" panose="02000000000000000000" pitchFamily="2" charset="-122"/>
              </a:rPr>
              <a:t>b.</a:t>
            </a:r>
            <a:r>
              <a:rPr lang="zh-CN" altLang="en-US" sz="4381" dirty="0">
                <a:solidFill>
                  <a:schemeClr val="tx2">
                    <a:lumMod val="75000"/>
                  </a:schemeClr>
                </a:solidFill>
                <a:latin typeface="方正正纤黑简体" panose="02000000000000000000" pitchFamily="2" charset="-122"/>
                <a:ea typeface="方正正纤黑简体" panose="02000000000000000000" pitchFamily="2" charset="-122"/>
              </a:rPr>
              <a:t>具体分析</a:t>
            </a:r>
            <a:endParaRPr lang="en-US" altLang="zh-CN" sz="4381" dirty="0">
              <a:solidFill>
                <a:schemeClr val="tx2">
                  <a:lumMod val="75000"/>
                </a:schemeClr>
              </a:solidFill>
              <a:latin typeface="方正正纤黑简体" panose="02000000000000000000" pitchFamily="2" charset="-122"/>
              <a:ea typeface="方正正纤黑简体" panose="02000000000000000000" pitchFamily="2" charset="-122"/>
            </a:endParaRPr>
          </a:p>
          <a:p>
            <a:endParaRPr lang="zh-CN" altLang="en-US" sz="4381" dirty="0">
              <a:solidFill>
                <a:schemeClr val="tx2">
                  <a:lumMod val="75000"/>
                </a:schemeClr>
              </a:solidFill>
              <a:latin typeface="方正正纤黑简体" panose="02000000000000000000" pitchFamily="2" charset="-122"/>
              <a:ea typeface="方正正纤黑简体" panose="02000000000000000000" pitchFamily="2" charset="-122"/>
            </a:endParaRPr>
          </a:p>
          <a:p>
            <a:r>
              <a:rPr lang="zh-CN" altLang="en-US" sz="4381" dirty="0">
                <a:solidFill>
                  <a:schemeClr val="tx2">
                    <a:lumMod val="75000"/>
                  </a:schemeClr>
                </a:solidFill>
                <a:latin typeface="方正正纤黑简体" panose="02000000000000000000" pitchFamily="2" charset="-122"/>
                <a:ea typeface="方正正纤黑简体" panose="02000000000000000000" pitchFamily="2" charset="-122"/>
              </a:rPr>
              <a:t>绘制出该海域一年的声速剖面图，首先观察声速剖面图的结构，然后观察一年内不同月份声速剖面图的变化，通过观察，确定具体观察的某一深度（50/500/1000/1500m）在两年中不同月份的变化。</a:t>
            </a:r>
          </a:p>
          <a:p>
            <a:r>
              <a:rPr lang="zh-CN" altLang="en-US" sz="4381" dirty="0">
                <a:solidFill>
                  <a:schemeClr val="tx2">
                    <a:lumMod val="75000"/>
                  </a:schemeClr>
                </a:solidFill>
                <a:latin typeface="方正正纤黑简体" panose="02000000000000000000" pitchFamily="2" charset="-122"/>
                <a:ea typeface="方正正纤黑简体" panose="02000000000000000000" pitchFamily="2" charset="-122"/>
              </a:rPr>
              <a:t>观察得出的声速剖面图可知，该声速剖面是典型的深海声速剖面，深海声速剖面主要分为 3 层：表面层（混合层）、跃变层和深海等温层，其中跃变层又可分为季节性跃层和主跃层。混合层是指由于处在海表面,受日照、风雨、浪潮对流影响比较激烈，往往形成一层等温层即温度均匀不变。</a:t>
            </a:r>
          </a:p>
        </p:txBody>
      </p:sp>
      <p:pic>
        <p:nvPicPr>
          <p:cNvPr id="8" name="图片 8" descr="SH1DxQZjA6FcELT1"/>
          <p:cNvPicPr>
            <a:picLocks noChangeAspect="1"/>
          </p:cNvPicPr>
          <p:nvPr/>
        </p:nvPicPr>
        <p:blipFill>
          <a:blip r:embed="rId3"/>
          <a:stretch>
            <a:fillRect/>
          </a:stretch>
        </p:blipFill>
        <p:spPr>
          <a:xfrm>
            <a:off x="11482878" y="2097625"/>
            <a:ext cx="9979053" cy="8818188"/>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600" advClick="0" advTm="3000">
        <p:blinds dir="vert"/>
      </p:transition>
    </mc:Choice>
    <mc:Fallback xmlns="">
      <p:transition spd="slow" advClick="0" advTm="3000">
        <p:blinds dir="vert"/>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a:xfrm>
          <a:off x="0" y="0"/>
          <a:ext cx="0" cy="0"/>
          <a:chOff x="0" y="0"/>
          <a:chExt cx="0" cy="0"/>
        </a:xfrm>
      </p:grpSpPr>
      <p:pic>
        <p:nvPicPr>
          <p:cNvPr id="32" name="图片 3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012325" y="12246"/>
            <a:ext cx="1745782" cy="1745782"/>
          </a:xfrm>
          <a:prstGeom prst="rect">
            <a:avLst/>
          </a:prstGeom>
        </p:spPr>
      </p:pic>
      <p:sp>
        <p:nvSpPr>
          <p:cNvPr id="2" name="文本框 1"/>
          <p:cNvSpPr txBox="1"/>
          <p:nvPr/>
        </p:nvSpPr>
        <p:spPr>
          <a:xfrm>
            <a:off x="2374460" y="2196818"/>
            <a:ext cx="17847137" cy="9530558"/>
          </a:xfrm>
          <a:prstGeom prst="rect">
            <a:avLst/>
          </a:prstGeom>
          <a:noFill/>
        </p:spPr>
        <p:txBody>
          <a:bodyPr wrap="square" rtlCol="0">
            <a:spAutoFit/>
          </a:bodyPr>
          <a:lstStyle/>
          <a:p>
            <a:r>
              <a:rPr lang="en-US" altLang="zh-CN" sz="4381" dirty="0">
                <a:solidFill>
                  <a:schemeClr val="tx2">
                    <a:lumMod val="75000"/>
                  </a:schemeClr>
                </a:solidFill>
                <a:latin typeface="方正正纤黑简体" panose="02000000000000000000" pitchFamily="2" charset="-122"/>
                <a:ea typeface="方正正纤黑简体" panose="02000000000000000000" pitchFamily="2" charset="-122"/>
              </a:rPr>
              <a:t>b.</a:t>
            </a:r>
            <a:r>
              <a:rPr lang="zh-CN" altLang="en-US" sz="4381" dirty="0">
                <a:solidFill>
                  <a:schemeClr val="tx2">
                    <a:lumMod val="75000"/>
                  </a:schemeClr>
                </a:solidFill>
                <a:latin typeface="方正正纤黑简体" panose="02000000000000000000" pitchFamily="2" charset="-122"/>
                <a:ea typeface="方正正纤黑简体" panose="02000000000000000000" pitchFamily="2" charset="-122"/>
              </a:rPr>
              <a:t>具体分析</a:t>
            </a:r>
            <a:endParaRPr lang="en-US" altLang="zh-CN" sz="4381" dirty="0">
              <a:solidFill>
                <a:schemeClr val="tx2">
                  <a:lumMod val="75000"/>
                </a:schemeClr>
              </a:solidFill>
              <a:latin typeface="方正正纤黑简体" panose="02000000000000000000" pitchFamily="2" charset="-122"/>
              <a:ea typeface="方正正纤黑简体" panose="02000000000000000000" pitchFamily="2" charset="-122"/>
            </a:endParaRPr>
          </a:p>
          <a:p>
            <a:endParaRPr lang="zh-CN" altLang="en-US" sz="4381" dirty="0">
              <a:solidFill>
                <a:schemeClr val="tx2">
                  <a:lumMod val="75000"/>
                </a:schemeClr>
              </a:solidFill>
              <a:latin typeface="方正正纤黑简体" panose="02000000000000000000" pitchFamily="2" charset="-122"/>
              <a:ea typeface="方正正纤黑简体" panose="02000000000000000000" pitchFamily="2" charset="-122"/>
            </a:endParaRPr>
          </a:p>
          <a:p>
            <a:r>
              <a:rPr lang="zh-CN" altLang="en-US" sz="4381" dirty="0">
                <a:solidFill>
                  <a:schemeClr val="tx2">
                    <a:lumMod val="75000"/>
                  </a:schemeClr>
                </a:solidFill>
                <a:latin typeface="方正正纤黑简体" panose="02000000000000000000" pitchFamily="2" charset="-122"/>
                <a:ea typeface="方正正纤黑简体" panose="02000000000000000000" pitchFamily="2" charset="-122"/>
                <a:sym typeface="+mn-ea"/>
              </a:rPr>
              <a:t>    声速主要取决于随海深增加的压力,故声速可能出现微弱的增加，恰好大致对应图中的 0-50m 的深度范围内声速的变化。</a:t>
            </a:r>
            <a:endParaRPr lang="en-US" altLang="zh-CN" sz="4381" dirty="0">
              <a:solidFill>
                <a:schemeClr val="tx2">
                  <a:lumMod val="75000"/>
                </a:schemeClr>
              </a:solidFill>
              <a:latin typeface="方正正纤黑简体" panose="02000000000000000000" pitchFamily="2" charset="-122"/>
              <a:ea typeface="方正正纤黑简体" panose="02000000000000000000" pitchFamily="2" charset="-122"/>
              <a:sym typeface="+mn-ea"/>
            </a:endParaRPr>
          </a:p>
          <a:p>
            <a:r>
              <a:rPr lang="en-US" altLang="zh-CN" sz="4381" dirty="0">
                <a:solidFill>
                  <a:schemeClr val="tx2">
                    <a:lumMod val="75000"/>
                  </a:schemeClr>
                </a:solidFill>
                <a:latin typeface="方正正纤黑简体" panose="02000000000000000000" pitchFamily="2" charset="-122"/>
                <a:ea typeface="方正正纤黑简体" panose="02000000000000000000" pitchFamily="2" charset="-122"/>
                <a:sym typeface="+mn-ea"/>
              </a:rPr>
              <a:t>	</a:t>
            </a:r>
            <a:r>
              <a:rPr lang="zh-CN" altLang="en-US" sz="4381" dirty="0">
                <a:solidFill>
                  <a:schemeClr val="tx2">
                    <a:lumMod val="75000"/>
                  </a:schemeClr>
                </a:solidFill>
                <a:latin typeface="方正正纤黑简体" panose="02000000000000000000" pitchFamily="2" charset="-122"/>
                <a:ea typeface="方正正纤黑简体" panose="02000000000000000000" pitchFamily="2" charset="-122"/>
                <a:sym typeface="+mn-ea"/>
              </a:rPr>
              <a:t>跃变层是指在表面层以下往往会出现温度激烈变化(减低)的水层,即产生温度跃变,故称为跃变层。这时声速主要受温度控制,由于主跃层离海面较深，不受日照等影响,相对比较稳定，便出现声速随温度降低而减小，图中 50m-1400m深度范围内的声速变化比较明显的体现了该种特征，在该深度范围内声速随深度增加减小。</a:t>
            </a:r>
            <a:endParaRPr lang="en-US" altLang="zh-CN" sz="4381" dirty="0">
              <a:solidFill>
                <a:schemeClr val="tx2">
                  <a:lumMod val="75000"/>
                </a:schemeClr>
              </a:solidFill>
              <a:latin typeface="方正正纤黑简体" panose="02000000000000000000" pitchFamily="2" charset="-122"/>
              <a:ea typeface="方正正纤黑简体" panose="02000000000000000000" pitchFamily="2" charset="-122"/>
              <a:sym typeface="+mn-ea"/>
            </a:endParaRPr>
          </a:p>
          <a:p>
            <a:r>
              <a:rPr lang="en-US" altLang="zh-CN" sz="4381" dirty="0">
                <a:solidFill>
                  <a:schemeClr val="tx2">
                    <a:lumMod val="75000"/>
                  </a:schemeClr>
                </a:solidFill>
                <a:latin typeface="方正正纤黑简体" panose="02000000000000000000" pitchFamily="2" charset="-122"/>
                <a:ea typeface="方正正纤黑简体" panose="02000000000000000000" pitchFamily="2" charset="-122"/>
                <a:sym typeface="+mn-ea"/>
              </a:rPr>
              <a:t>	</a:t>
            </a:r>
            <a:r>
              <a:rPr lang="zh-CN" altLang="en-US" sz="4381" dirty="0">
                <a:solidFill>
                  <a:schemeClr val="tx2">
                    <a:lumMod val="75000"/>
                  </a:schemeClr>
                </a:solidFill>
                <a:latin typeface="方正正纤黑简体" panose="02000000000000000000" pitchFamily="2" charset="-122"/>
                <a:ea typeface="方正正纤黑简体" panose="02000000000000000000" pitchFamily="2" charset="-122"/>
                <a:sym typeface="+mn-ea"/>
              </a:rPr>
              <a:t>深海等温层是指在跃变层以下直至海底，一般是等温层，声速随着压力的增加而提升，出现正声速梯度。在负主跃层和深海等温层之间会出现一个声速最小的水层，图中深度大于 1400 米的范围内声速的变化慢慢趋于0，而后减小，但由于从 Argo 浮标获取数据最大深度小于 2000 米所以只能观察到深海等温层的一小部分变化。</a:t>
            </a:r>
            <a:endParaRPr lang="zh-CN" altLang="en-US" sz="4381" dirty="0">
              <a:solidFill>
                <a:schemeClr val="tx2">
                  <a:lumMod val="75000"/>
                </a:schemeClr>
              </a:solidFill>
              <a:latin typeface="方正正纤黑简体" panose="02000000000000000000" pitchFamily="2" charset="-122"/>
              <a:ea typeface="方正正纤黑简体" panose="02000000000000000000" pitchFamily="2" charset="-122"/>
            </a:endParaRPr>
          </a:p>
        </p:txBody>
      </p:sp>
    </p:spTree>
  </p:cSld>
  <p:clrMapOvr>
    <a:masterClrMapping/>
  </p:clrMapOvr>
  <mc:AlternateContent xmlns:mc="http://schemas.openxmlformats.org/markup-compatibility/2006" xmlns:p14="http://schemas.microsoft.com/office/powerpoint/2010/main">
    <mc:Choice Requires="p14">
      <p:transition spd="slow" p14:dur="1600" advClick="0" advTm="3000">
        <p:blinds dir="vert"/>
      </p:transition>
    </mc:Choice>
    <mc:Fallback xmlns="">
      <p:transition spd="slow" advClick="0" advTm="3000">
        <p:blinds dir="vert"/>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a:xfrm>
          <a:off x="0" y="0"/>
          <a:ext cx="0" cy="0"/>
          <a:chOff x="0" y="0"/>
          <a:chExt cx="0" cy="0"/>
        </a:xfrm>
      </p:grpSpPr>
      <p:pic>
        <p:nvPicPr>
          <p:cNvPr id="32" name="图片 3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012325" y="12246"/>
            <a:ext cx="1745782" cy="1745782"/>
          </a:xfrm>
          <a:prstGeom prst="rect">
            <a:avLst/>
          </a:prstGeom>
        </p:spPr>
      </p:pic>
      <p:sp>
        <p:nvSpPr>
          <p:cNvPr id="2" name="文本框 1"/>
          <p:cNvSpPr txBox="1"/>
          <p:nvPr/>
        </p:nvSpPr>
        <p:spPr>
          <a:xfrm>
            <a:off x="2374460" y="1973659"/>
            <a:ext cx="5601727" cy="8854282"/>
          </a:xfrm>
          <a:prstGeom prst="rect">
            <a:avLst/>
          </a:prstGeom>
          <a:noFill/>
        </p:spPr>
        <p:txBody>
          <a:bodyPr wrap="square" rtlCol="0">
            <a:spAutoFit/>
          </a:bodyPr>
          <a:lstStyle/>
          <a:p>
            <a:r>
              <a:rPr lang="en-US" altLang="zh-CN" sz="4381" dirty="0">
                <a:solidFill>
                  <a:schemeClr val="tx2">
                    <a:lumMod val="75000"/>
                  </a:schemeClr>
                </a:solidFill>
                <a:latin typeface="方正正纤黑简体" panose="02000000000000000000" pitchFamily="2" charset="-122"/>
                <a:ea typeface="方正正纤黑简体" panose="02000000000000000000" pitchFamily="2" charset="-122"/>
              </a:rPr>
              <a:t>b.</a:t>
            </a:r>
            <a:r>
              <a:rPr lang="zh-CN" altLang="en-US" sz="4381" dirty="0">
                <a:solidFill>
                  <a:schemeClr val="tx2">
                    <a:lumMod val="75000"/>
                  </a:schemeClr>
                </a:solidFill>
                <a:latin typeface="方正正纤黑简体" panose="02000000000000000000" pitchFamily="2" charset="-122"/>
                <a:ea typeface="方正正纤黑简体" panose="02000000000000000000" pitchFamily="2" charset="-122"/>
              </a:rPr>
              <a:t>具体分析</a:t>
            </a:r>
          </a:p>
          <a:p>
            <a:r>
              <a:rPr lang="zh-CN" altLang="en-US" sz="4381" dirty="0">
                <a:solidFill>
                  <a:schemeClr val="tx2">
                    <a:lumMod val="75000"/>
                  </a:schemeClr>
                </a:solidFill>
                <a:latin typeface="方正正纤黑简体" panose="02000000000000000000" pitchFamily="2" charset="-122"/>
                <a:ea typeface="方正正纤黑简体" panose="02000000000000000000" pitchFamily="2" charset="-122"/>
                <a:sym typeface="+mn-ea"/>
              </a:rPr>
              <a:t>    2018-2020年（24 个月）内，深度 50、500、1000、1500米处的声速变化如图所示，通过观察图像可知，同一深度的声速随时间的变化大体呈现出年周期性，而不同的声速剖面层在这一年的周期内有着不同的变化。</a:t>
            </a:r>
          </a:p>
          <a:p>
            <a:endParaRPr lang="zh-CN" altLang="en-US" sz="4381" dirty="0">
              <a:sym typeface="+mn-ea"/>
            </a:endParaRPr>
          </a:p>
        </p:txBody>
      </p:sp>
      <p:pic>
        <p:nvPicPr>
          <p:cNvPr id="9" name="图片 9" descr="两年"/>
          <p:cNvPicPr>
            <a:picLocks noChangeAspect="1"/>
          </p:cNvPicPr>
          <p:nvPr/>
        </p:nvPicPr>
        <p:blipFill>
          <a:blip r:embed="rId3"/>
          <a:stretch>
            <a:fillRect/>
          </a:stretch>
        </p:blipFill>
        <p:spPr>
          <a:xfrm>
            <a:off x="8399367" y="1511537"/>
            <a:ext cx="11725381" cy="1004133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600" advClick="0" advTm="3000">
        <p:blinds dir="vert"/>
      </p:transition>
    </mc:Choice>
    <mc:Fallback xmlns="">
      <p:transition spd="slow" advClick="0" advTm="3000">
        <p:blinds dir="vert"/>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a:xfrm>
          <a:off x="0" y="0"/>
          <a:ext cx="0" cy="0"/>
          <a:chOff x="0" y="0"/>
          <a:chExt cx="0" cy="0"/>
        </a:xfrm>
      </p:grpSpPr>
      <p:pic>
        <p:nvPicPr>
          <p:cNvPr id="32" name="图片 3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012325" y="12246"/>
            <a:ext cx="1745782" cy="1745782"/>
          </a:xfrm>
          <a:prstGeom prst="rect">
            <a:avLst/>
          </a:prstGeom>
        </p:spPr>
      </p:pic>
      <p:sp>
        <p:nvSpPr>
          <p:cNvPr id="2" name="文本框 1"/>
          <p:cNvSpPr txBox="1"/>
          <p:nvPr/>
        </p:nvSpPr>
        <p:spPr>
          <a:xfrm>
            <a:off x="2001475" y="2002739"/>
            <a:ext cx="17469601" cy="8181111"/>
          </a:xfrm>
          <a:prstGeom prst="rect">
            <a:avLst/>
          </a:prstGeom>
          <a:noFill/>
        </p:spPr>
        <p:txBody>
          <a:bodyPr wrap="square" rtlCol="0">
            <a:spAutoFit/>
          </a:bodyPr>
          <a:lstStyle/>
          <a:p>
            <a:r>
              <a:rPr lang="en-US" altLang="zh-CN" sz="4381" dirty="0">
                <a:solidFill>
                  <a:schemeClr val="tx2">
                    <a:lumMod val="75000"/>
                  </a:schemeClr>
                </a:solidFill>
                <a:latin typeface="方正正纤黑简体" panose="02000000000000000000" pitchFamily="2" charset="-122"/>
                <a:ea typeface="方正正纤黑简体" panose="02000000000000000000" pitchFamily="2" charset="-122"/>
              </a:rPr>
              <a:t>b.</a:t>
            </a:r>
            <a:r>
              <a:rPr lang="zh-CN" altLang="en-US" sz="4381" dirty="0">
                <a:solidFill>
                  <a:schemeClr val="tx2">
                    <a:lumMod val="75000"/>
                  </a:schemeClr>
                </a:solidFill>
                <a:latin typeface="方正正纤黑简体" panose="02000000000000000000" pitchFamily="2" charset="-122"/>
                <a:ea typeface="方正正纤黑简体" panose="02000000000000000000" pitchFamily="2" charset="-122"/>
              </a:rPr>
              <a:t>具体分析</a:t>
            </a:r>
            <a:endParaRPr lang="en-US" altLang="zh-CN" sz="4381" dirty="0">
              <a:solidFill>
                <a:schemeClr val="tx2">
                  <a:lumMod val="75000"/>
                </a:schemeClr>
              </a:solidFill>
              <a:latin typeface="方正正纤黑简体" panose="02000000000000000000" pitchFamily="2" charset="-122"/>
              <a:ea typeface="方正正纤黑简体" panose="02000000000000000000" pitchFamily="2" charset="-122"/>
            </a:endParaRPr>
          </a:p>
          <a:p>
            <a:endParaRPr lang="zh-CN" altLang="en-US" sz="4381" dirty="0">
              <a:solidFill>
                <a:schemeClr val="tx2">
                  <a:lumMod val="75000"/>
                </a:schemeClr>
              </a:solidFill>
              <a:latin typeface="方正正纤黑简体" panose="02000000000000000000" pitchFamily="2" charset="-122"/>
              <a:ea typeface="方正正纤黑简体" panose="02000000000000000000" pitchFamily="2" charset="-122"/>
            </a:endParaRPr>
          </a:p>
          <a:p>
            <a:r>
              <a:rPr lang="zh-CN" altLang="en-US" sz="4381" dirty="0">
                <a:solidFill>
                  <a:schemeClr val="tx2">
                    <a:lumMod val="75000"/>
                  </a:schemeClr>
                </a:solidFill>
                <a:latin typeface="方正正纤黑简体" panose="02000000000000000000" pitchFamily="2" charset="-122"/>
                <a:ea typeface="方正正纤黑简体" panose="02000000000000000000" pitchFamily="2" charset="-122"/>
                <a:sym typeface="+mn-ea"/>
              </a:rPr>
              <a:t>深度 50m 处的声速变化代表了混合层的变化，5-10 月声速呈现出增加的趋势，而 11-4 月声速呈现出减小的趋势，声速的最小值大约位于 3-4 月份，而声速的最大值点大约位于 9-10 月份。深度 500 米和深度 1000 米处的声速随时间变化的趋势基本一致代表了跃变层的声速变化，与混合层的变化恰好反向，于 5-10 月声速呈现出减小的趋势，11-4 月呈现出声速增加的趋势。</a:t>
            </a:r>
          </a:p>
          <a:p>
            <a:r>
              <a:rPr lang="zh-CN" altLang="en-US" sz="4381" dirty="0">
                <a:solidFill>
                  <a:schemeClr val="tx2">
                    <a:lumMod val="75000"/>
                  </a:schemeClr>
                </a:solidFill>
                <a:latin typeface="方正正纤黑简体" panose="02000000000000000000" pitchFamily="2" charset="-122"/>
                <a:ea typeface="方正正纤黑简体" panose="02000000000000000000" pitchFamily="2" charset="-122"/>
                <a:sym typeface="+mn-ea"/>
              </a:rPr>
              <a:t>通过观察图像还可发现随着深度的增加，声速在一年内的变化量值越来越小，特别是到了 1500 米，一年内声速的差距更小。可以看出声速的变化主要集中在混合层和跃变层深度较浅部分，而且呈现出了季节性的变化。</a:t>
            </a:r>
          </a:p>
        </p:txBody>
      </p:sp>
    </p:spTree>
  </p:cSld>
  <p:clrMapOvr>
    <a:masterClrMapping/>
  </p:clrMapOvr>
  <mc:AlternateContent xmlns:mc="http://schemas.openxmlformats.org/markup-compatibility/2006" xmlns:p14="http://schemas.microsoft.com/office/powerpoint/2010/main">
    <mc:Choice Requires="p14">
      <p:transition spd="slow" p14:dur="1600" advClick="0" advTm="3000">
        <p:blinds dir="vert"/>
      </p:transition>
    </mc:Choice>
    <mc:Fallback xmlns="">
      <p:transition spd="slow" advClick="0" advTm="3000">
        <p:blinds dir="vert"/>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任意多边形 29"/>
          <p:cNvSpPr/>
          <p:nvPr/>
        </p:nvSpPr>
        <p:spPr>
          <a:xfrm>
            <a:off x="0" y="3135096"/>
            <a:ext cx="10122185" cy="5462016"/>
          </a:xfrm>
          <a:custGeom>
            <a:avLst/>
            <a:gdLst>
              <a:gd name="connsiteX0" fmla="*/ 0 w 10167373"/>
              <a:gd name="connsiteY0" fmla="*/ 0 h 5486400"/>
              <a:gd name="connsiteX1" fmla="*/ 167591 w 10167373"/>
              <a:gd name="connsiteY1" fmla="*/ 0 h 5486400"/>
              <a:gd name="connsiteX2" fmla="*/ 9999782 w 10167373"/>
              <a:gd name="connsiteY2" fmla="*/ 0 h 5486400"/>
              <a:gd name="connsiteX3" fmla="*/ 10167373 w 10167373"/>
              <a:gd name="connsiteY3" fmla="*/ 0 h 5486400"/>
              <a:gd name="connsiteX4" fmla="*/ 8332594 w 10167373"/>
              <a:gd name="connsiteY4" fmla="*/ 5486400 h 5486400"/>
              <a:gd name="connsiteX5" fmla="*/ 8165003 w 10167373"/>
              <a:gd name="connsiteY5" fmla="*/ 5486400 h 5486400"/>
              <a:gd name="connsiteX6" fmla="*/ 167591 w 10167373"/>
              <a:gd name="connsiteY6" fmla="*/ 5486400 h 5486400"/>
              <a:gd name="connsiteX7" fmla="*/ 0 w 10167373"/>
              <a:gd name="connsiteY7" fmla="*/ 5486400 h 548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67373" h="5486400">
                <a:moveTo>
                  <a:pt x="0" y="0"/>
                </a:moveTo>
                <a:lnTo>
                  <a:pt x="167591" y="0"/>
                </a:lnTo>
                <a:lnTo>
                  <a:pt x="9999782" y="0"/>
                </a:lnTo>
                <a:lnTo>
                  <a:pt x="10167373" y="0"/>
                </a:lnTo>
                <a:lnTo>
                  <a:pt x="8332594" y="5486400"/>
                </a:lnTo>
                <a:lnTo>
                  <a:pt x="8165003" y="5486400"/>
                </a:lnTo>
                <a:lnTo>
                  <a:pt x="167591" y="5486400"/>
                </a:lnTo>
                <a:lnTo>
                  <a:pt x="0" y="5486400"/>
                </a:lnTo>
                <a:close/>
              </a:path>
            </a:pathLst>
          </a:custGeom>
          <a:blipFill dpi="0" rotWithShape="1">
            <a:blip r:embed="rId12">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509" dirty="0">
              <a:latin typeface="Century Gothic" panose="020B0502020202020204" pitchFamily="34" charset="0"/>
              <a:sym typeface="Century Gothic" panose="020B0502020202020204" pitchFamily="34" charset="0"/>
            </a:endParaRPr>
          </a:p>
        </p:txBody>
      </p:sp>
      <p:sp>
        <p:nvSpPr>
          <p:cNvPr id="31" name="平行四边形 30"/>
          <p:cNvSpPr/>
          <p:nvPr/>
        </p:nvSpPr>
        <p:spPr>
          <a:xfrm>
            <a:off x="6198854" y="2197805"/>
            <a:ext cx="5004182" cy="7337862"/>
          </a:xfrm>
          <a:prstGeom prst="parallelogram">
            <a:avLst>
              <a:gd name="adj" fmla="val 49038"/>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509">
              <a:latin typeface="Century Gothic" panose="020B0502020202020204" pitchFamily="34" charset="0"/>
              <a:sym typeface="Century Gothic" panose="020B0502020202020204" pitchFamily="34" charset="0"/>
            </a:endParaRPr>
          </a:p>
        </p:txBody>
      </p:sp>
      <p:sp>
        <p:nvSpPr>
          <p:cNvPr id="29" name="等腰三角形 28"/>
          <p:cNvSpPr/>
          <p:nvPr/>
        </p:nvSpPr>
        <p:spPr>
          <a:xfrm rot="10800000">
            <a:off x="5885437" y="8597744"/>
            <a:ext cx="626836" cy="937923"/>
          </a:xfrm>
          <a:prstGeom prs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509">
              <a:latin typeface="Century Gothic" panose="020B0502020202020204" pitchFamily="34" charset="0"/>
              <a:sym typeface="Century Gothic" panose="020B0502020202020204" pitchFamily="34" charset="0"/>
            </a:endParaRPr>
          </a:p>
        </p:txBody>
      </p:sp>
      <p:sp>
        <p:nvSpPr>
          <p:cNvPr id="34" name="矩形 33"/>
          <p:cNvSpPr/>
          <p:nvPr/>
        </p:nvSpPr>
        <p:spPr>
          <a:xfrm>
            <a:off x="594247" y="5226972"/>
            <a:ext cx="6481719" cy="1561479"/>
          </a:xfrm>
          <a:prstGeom prst="rect">
            <a:avLst/>
          </a:prstGeom>
        </p:spPr>
        <p:txBody>
          <a:bodyPr vert="horz" wrap="square">
            <a:spAutoFit/>
            <a:scene3d>
              <a:camera prst="orthographicFront"/>
              <a:lightRig rig="threePt" dir="t"/>
            </a:scene3d>
          </a:bodyPr>
          <a:lstStyle/>
          <a:p>
            <a:r>
              <a:rPr lang="en-US" altLang="zh-CN" sz="9558" b="1" dirty="0">
                <a:ln/>
                <a:effectLst>
                  <a:outerShdw blurRad="38100" dist="19050" dir="2700000" algn="tl" rotWithShape="0">
                    <a:schemeClr val="dk1">
                      <a:alpha val="40000"/>
                    </a:schemeClr>
                  </a:outerShdw>
                </a:effectLst>
                <a:latin typeface="Batang" panose="02030600000101010101" pitchFamily="18" charset="-127"/>
                <a:ea typeface="Batang" panose="02030600000101010101" pitchFamily="18" charset="-127"/>
                <a:sym typeface="Century Gothic" panose="020B0502020202020204" pitchFamily="34" charset="0"/>
              </a:rPr>
              <a:t>Contents</a:t>
            </a:r>
          </a:p>
        </p:txBody>
      </p:sp>
      <p:grpSp>
        <p:nvGrpSpPr>
          <p:cNvPr id="2" name="组合 1"/>
          <p:cNvGrpSpPr/>
          <p:nvPr/>
        </p:nvGrpSpPr>
        <p:grpSpPr>
          <a:xfrm>
            <a:off x="12419765" y="151216"/>
            <a:ext cx="8007796" cy="1104901"/>
            <a:chOff x="19944" y="3036"/>
            <a:chExt cx="16899" cy="2269"/>
          </a:xfrm>
        </p:grpSpPr>
        <p:sp>
          <p:nvSpPr>
            <p:cNvPr id="46" name="椭圆 45"/>
            <p:cNvSpPr/>
            <p:nvPr/>
          </p:nvSpPr>
          <p:spPr>
            <a:xfrm>
              <a:off x="19944" y="3036"/>
              <a:ext cx="2269" cy="2269"/>
            </a:xfrm>
            <a:prstGeom prst="ellipse">
              <a:avLst/>
            </a:prstGeom>
            <a:solidFill>
              <a:srgbClr val="3D39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5974" dirty="0">
                  <a:latin typeface="Baskerville Old Face" panose="02020602080505020303" pitchFamily="18" charset="0"/>
                </a:rPr>
                <a:t>1</a:t>
              </a:r>
              <a:endParaRPr lang="zh-CN" altLang="en-US" sz="5974" dirty="0">
                <a:latin typeface="Baskerville Old Face" panose="02020602080505020303" pitchFamily="18" charset="0"/>
              </a:endParaRPr>
            </a:p>
          </p:txBody>
        </p:sp>
        <p:sp>
          <p:nvSpPr>
            <p:cNvPr id="54" name="PA_TextPlaceholder 3"/>
            <p:cNvSpPr txBox="1"/>
            <p:nvPr>
              <p:custDataLst>
                <p:tags r:id="rId9"/>
              </p:custDataLst>
            </p:nvPr>
          </p:nvSpPr>
          <p:spPr>
            <a:xfrm>
              <a:off x="23465" y="3371"/>
              <a:ext cx="13378" cy="1599"/>
            </a:xfrm>
            <a:prstGeom prst="rect">
              <a:avLst/>
            </a:prstGeom>
          </p:spPr>
          <p:txBody>
            <a:bodyPr/>
            <a:lstStyle>
              <a:lvl1pPr marL="426720" indent="-426720" algn="l" defTabSz="1706880" rtl="0" eaLnBrk="1" latinLnBrk="0" hangingPunct="1">
                <a:lnSpc>
                  <a:spcPct val="90000"/>
                </a:lnSpc>
                <a:spcBef>
                  <a:spcPts val="1865"/>
                </a:spcBef>
                <a:buFont typeface="Arial" panose="020B0604020202020204" pitchFamily="34" charset="0"/>
                <a:buChar char="•"/>
                <a:defRPr sz="5225" kern="1200">
                  <a:solidFill>
                    <a:schemeClr val="tx1"/>
                  </a:solidFill>
                  <a:latin typeface="+mn-lt"/>
                  <a:ea typeface="+mn-ea"/>
                  <a:cs typeface="+mn-cs"/>
                </a:defRPr>
              </a:lvl1pPr>
              <a:lvl2pPr marL="1280160" indent="-426720" algn="l" defTabSz="1706880" rtl="0" eaLnBrk="1" latinLnBrk="0" hangingPunct="1">
                <a:lnSpc>
                  <a:spcPct val="90000"/>
                </a:lnSpc>
                <a:spcBef>
                  <a:spcPts val="935"/>
                </a:spcBef>
                <a:buFont typeface="Arial" panose="020B0604020202020204" pitchFamily="34" charset="0"/>
                <a:buChar char="•"/>
                <a:defRPr sz="4480" kern="1200">
                  <a:solidFill>
                    <a:schemeClr val="tx1"/>
                  </a:solidFill>
                  <a:latin typeface="+mn-lt"/>
                  <a:ea typeface="+mn-ea"/>
                  <a:cs typeface="+mn-cs"/>
                </a:defRPr>
              </a:lvl2pPr>
              <a:lvl3pPr marL="2133600" indent="-426720" algn="l" defTabSz="1706880" rtl="0" eaLnBrk="1" latinLnBrk="0" hangingPunct="1">
                <a:lnSpc>
                  <a:spcPct val="90000"/>
                </a:lnSpc>
                <a:spcBef>
                  <a:spcPts val="935"/>
                </a:spcBef>
                <a:buFont typeface="Arial" panose="020B0604020202020204" pitchFamily="34" charset="0"/>
                <a:buChar char="•"/>
                <a:defRPr sz="3735" kern="1200">
                  <a:solidFill>
                    <a:schemeClr val="tx1"/>
                  </a:solidFill>
                  <a:latin typeface="+mn-lt"/>
                  <a:ea typeface="+mn-ea"/>
                  <a:cs typeface="+mn-cs"/>
                </a:defRPr>
              </a:lvl3pPr>
              <a:lvl4pPr marL="2987040" indent="-426720" algn="l" defTabSz="1706880" rtl="0" eaLnBrk="1" latinLnBrk="0" hangingPunct="1">
                <a:lnSpc>
                  <a:spcPct val="90000"/>
                </a:lnSpc>
                <a:spcBef>
                  <a:spcPts val="935"/>
                </a:spcBef>
                <a:buFont typeface="Arial" panose="020B0604020202020204" pitchFamily="34" charset="0"/>
                <a:buChar char="•"/>
                <a:defRPr sz="3360" kern="1200">
                  <a:solidFill>
                    <a:schemeClr val="tx1"/>
                  </a:solidFill>
                  <a:latin typeface="+mn-lt"/>
                  <a:ea typeface="+mn-ea"/>
                  <a:cs typeface="+mn-cs"/>
                </a:defRPr>
              </a:lvl4pPr>
              <a:lvl5pPr marL="3840480" indent="-426720" algn="l" defTabSz="1706880" rtl="0" eaLnBrk="1" latinLnBrk="0" hangingPunct="1">
                <a:lnSpc>
                  <a:spcPct val="90000"/>
                </a:lnSpc>
                <a:spcBef>
                  <a:spcPts val="935"/>
                </a:spcBef>
                <a:buFont typeface="Arial" panose="020B0604020202020204" pitchFamily="34" charset="0"/>
                <a:buChar char="•"/>
                <a:defRPr sz="3360" kern="1200">
                  <a:solidFill>
                    <a:schemeClr val="tx1"/>
                  </a:solidFill>
                  <a:latin typeface="+mn-lt"/>
                  <a:ea typeface="+mn-ea"/>
                  <a:cs typeface="+mn-cs"/>
                </a:defRPr>
              </a:lvl5pPr>
              <a:lvl6pPr marL="4693920" indent="-426720" algn="l" defTabSz="1706880" rtl="0" eaLnBrk="1" latinLnBrk="0" hangingPunct="1">
                <a:lnSpc>
                  <a:spcPct val="90000"/>
                </a:lnSpc>
                <a:spcBef>
                  <a:spcPts val="935"/>
                </a:spcBef>
                <a:buFont typeface="Arial" panose="020B0604020202020204" pitchFamily="34" charset="0"/>
                <a:buChar char="•"/>
                <a:defRPr sz="3360" kern="1200">
                  <a:solidFill>
                    <a:schemeClr val="tx1"/>
                  </a:solidFill>
                  <a:latin typeface="+mn-lt"/>
                  <a:ea typeface="+mn-ea"/>
                  <a:cs typeface="+mn-cs"/>
                </a:defRPr>
              </a:lvl6pPr>
              <a:lvl7pPr marL="5547360" indent="-426720" algn="l" defTabSz="1706880" rtl="0" eaLnBrk="1" latinLnBrk="0" hangingPunct="1">
                <a:lnSpc>
                  <a:spcPct val="90000"/>
                </a:lnSpc>
                <a:spcBef>
                  <a:spcPts val="935"/>
                </a:spcBef>
                <a:buFont typeface="Arial" panose="020B0604020202020204" pitchFamily="34" charset="0"/>
                <a:buChar char="•"/>
                <a:defRPr sz="3360" kern="1200">
                  <a:solidFill>
                    <a:schemeClr val="tx1"/>
                  </a:solidFill>
                  <a:latin typeface="+mn-lt"/>
                  <a:ea typeface="+mn-ea"/>
                  <a:cs typeface="+mn-cs"/>
                </a:defRPr>
              </a:lvl7pPr>
              <a:lvl8pPr marL="6400800" indent="-426720" algn="l" defTabSz="1706880" rtl="0" eaLnBrk="1" latinLnBrk="0" hangingPunct="1">
                <a:lnSpc>
                  <a:spcPct val="90000"/>
                </a:lnSpc>
                <a:spcBef>
                  <a:spcPts val="935"/>
                </a:spcBef>
                <a:buFont typeface="Arial" panose="020B0604020202020204" pitchFamily="34" charset="0"/>
                <a:buChar char="•"/>
                <a:defRPr sz="3360" kern="1200">
                  <a:solidFill>
                    <a:schemeClr val="tx1"/>
                  </a:solidFill>
                  <a:latin typeface="+mn-lt"/>
                  <a:ea typeface="+mn-ea"/>
                  <a:cs typeface="+mn-cs"/>
                </a:defRPr>
              </a:lvl8pPr>
              <a:lvl9pPr marL="7254240" indent="-426720" algn="l" defTabSz="1706880" rtl="0" eaLnBrk="1" latinLnBrk="0" hangingPunct="1">
                <a:lnSpc>
                  <a:spcPct val="90000"/>
                </a:lnSpc>
                <a:spcBef>
                  <a:spcPts val="935"/>
                </a:spcBef>
                <a:buFont typeface="Arial" panose="020B0604020202020204" pitchFamily="34" charset="0"/>
                <a:buChar char="•"/>
                <a:defRPr sz="3360" kern="1200">
                  <a:solidFill>
                    <a:schemeClr val="tx1"/>
                  </a:solidFill>
                  <a:latin typeface="+mn-lt"/>
                  <a:ea typeface="+mn-ea"/>
                  <a:cs typeface="+mn-cs"/>
                </a:defRPr>
              </a:lvl9pPr>
            </a:lstStyle>
            <a:p>
              <a:pPr marL="0" indent="0">
                <a:lnSpc>
                  <a:spcPct val="100000"/>
                </a:lnSpc>
                <a:buNone/>
              </a:pPr>
              <a:r>
                <a:rPr lang="zh-CN" altLang="en-US" sz="4381" dirty="0">
                  <a:latin typeface="方正正纤黑简体" panose="02000000000000000000" pitchFamily="2" charset="-122"/>
                  <a:ea typeface="方正正纤黑简体" panose="02000000000000000000" pitchFamily="2" charset="-122"/>
                  <a:sym typeface="Century Gothic" panose="020B0502020202020204" pitchFamily="34" charset="0"/>
                </a:rPr>
                <a:t>课题选择及课题内容叙述</a:t>
              </a:r>
            </a:p>
          </p:txBody>
        </p:sp>
      </p:grpSp>
      <p:grpSp>
        <p:nvGrpSpPr>
          <p:cNvPr id="13" name="组合 12"/>
          <p:cNvGrpSpPr/>
          <p:nvPr/>
        </p:nvGrpSpPr>
        <p:grpSpPr>
          <a:xfrm>
            <a:off x="12015803" y="1643157"/>
            <a:ext cx="8007796" cy="1104901"/>
            <a:chOff x="19944" y="3036"/>
            <a:chExt cx="16899" cy="2269"/>
          </a:xfrm>
        </p:grpSpPr>
        <p:sp>
          <p:nvSpPr>
            <p:cNvPr id="14" name="椭圆 13"/>
            <p:cNvSpPr/>
            <p:nvPr/>
          </p:nvSpPr>
          <p:spPr>
            <a:xfrm>
              <a:off x="19944" y="3036"/>
              <a:ext cx="2269" cy="2269"/>
            </a:xfrm>
            <a:prstGeom prst="ellipse">
              <a:avLst/>
            </a:prstGeom>
            <a:solidFill>
              <a:srgbClr val="3D39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4" dirty="0">
                  <a:latin typeface="Baskerville Old Face" panose="02020602080505020303" pitchFamily="18" charset="0"/>
                </a:rPr>
                <a:t>2</a:t>
              </a:r>
            </a:p>
          </p:txBody>
        </p:sp>
        <p:sp>
          <p:nvSpPr>
            <p:cNvPr id="15" name="PA_TextPlaceholder 3"/>
            <p:cNvSpPr txBox="1"/>
            <p:nvPr>
              <p:custDataLst>
                <p:tags r:id="rId8"/>
              </p:custDataLst>
            </p:nvPr>
          </p:nvSpPr>
          <p:spPr>
            <a:xfrm>
              <a:off x="23465" y="3371"/>
              <a:ext cx="13378" cy="1599"/>
            </a:xfrm>
            <a:prstGeom prst="rect">
              <a:avLst/>
            </a:prstGeom>
          </p:spPr>
          <p:txBody>
            <a:bodyPr/>
            <a:lstStyle>
              <a:lvl1pPr marL="426720" indent="-426720" algn="l" defTabSz="1706880" rtl="0" eaLnBrk="1" latinLnBrk="0" hangingPunct="1">
                <a:lnSpc>
                  <a:spcPct val="90000"/>
                </a:lnSpc>
                <a:spcBef>
                  <a:spcPts val="1865"/>
                </a:spcBef>
                <a:buFont typeface="Arial" panose="020B0604020202020204" pitchFamily="34" charset="0"/>
                <a:buChar char="•"/>
                <a:defRPr sz="5225" kern="1200">
                  <a:solidFill>
                    <a:schemeClr val="tx1"/>
                  </a:solidFill>
                  <a:latin typeface="+mn-lt"/>
                  <a:ea typeface="+mn-ea"/>
                  <a:cs typeface="+mn-cs"/>
                </a:defRPr>
              </a:lvl1pPr>
              <a:lvl2pPr marL="1280160" indent="-426720" algn="l" defTabSz="1706880" rtl="0" eaLnBrk="1" latinLnBrk="0" hangingPunct="1">
                <a:lnSpc>
                  <a:spcPct val="90000"/>
                </a:lnSpc>
                <a:spcBef>
                  <a:spcPts val="935"/>
                </a:spcBef>
                <a:buFont typeface="Arial" panose="020B0604020202020204" pitchFamily="34" charset="0"/>
                <a:buChar char="•"/>
                <a:defRPr sz="4480" kern="1200">
                  <a:solidFill>
                    <a:schemeClr val="tx1"/>
                  </a:solidFill>
                  <a:latin typeface="+mn-lt"/>
                  <a:ea typeface="+mn-ea"/>
                  <a:cs typeface="+mn-cs"/>
                </a:defRPr>
              </a:lvl2pPr>
              <a:lvl3pPr marL="2133600" indent="-426720" algn="l" defTabSz="1706880" rtl="0" eaLnBrk="1" latinLnBrk="0" hangingPunct="1">
                <a:lnSpc>
                  <a:spcPct val="90000"/>
                </a:lnSpc>
                <a:spcBef>
                  <a:spcPts val="935"/>
                </a:spcBef>
                <a:buFont typeface="Arial" panose="020B0604020202020204" pitchFamily="34" charset="0"/>
                <a:buChar char="•"/>
                <a:defRPr sz="3735" kern="1200">
                  <a:solidFill>
                    <a:schemeClr val="tx1"/>
                  </a:solidFill>
                  <a:latin typeface="+mn-lt"/>
                  <a:ea typeface="+mn-ea"/>
                  <a:cs typeface="+mn-cs"/>
                </a:defRPr>
              </a:lvl3pPr>
              <a:lvl4pPr marL="2987040" indent="-426720" algn="l" defTabSz="1706880" rtl="0" eaLnBrk="1" latinLnBrk="0" hangingPunct="1">
                <a:lnSpc>
                  <a:spcPct val="90000"/>
                </a:lnSpc>
                <a:spcBef>
                  <a:spcPts val="935"/>
                </a:spcBef>
                <a:buFont typeface="Arial" panose="020B0604020202020204" pitchFamily="34" charset="0"/>
                <a:buChar char="•"/>
                <a:defRPr sz="3360" kern="1200">
                  <a:solidFill>
                    <a:schemeClr val="tx1"/>
                  </a:solidFill>
                  <a:latin typeface="+mn-lt"/>
                  <a:ea typeface="+mn-ea"/>
                  <a:cs typeface="+mn-cs"/>
                </a:defRPr>
              </a:lvl4pPr>
              <a:lvl5pPr marL="3840480" indent="-426720" algn="l" defTabSz="1706880" rtl="0" eaLnBrk="1" latinLnBrk="0" hangingPunct="1">
                <a:lnSpc>
                  <a:spcPct val="90000"/>
                </a:lnSpc>
                <a:spcBef>
                  <a:spcPts val="935"/>
                </a:spcBef>
                <a:buFont typeface="Arial" panose="020B0604020202020204" pitchFamily="34" charset="0"/>
                <a:buChar char="•"/>
                <a:defRPr sz="3360" kern="1200">
                  <a:solidFill>
                    <a:schemeClr val="tx1"/>
                  </a:solidFill>
                  <a:latin typeface="+mn-lt"/>
                  <a:ea typeface="+mn-ea"/>
                  <a:cs typeface="+mn-cs"/>
                </a:defRPr>
              </a:lvl5pPr>
              <a:lvl6pPr marL="4693920" indent="-426720" algn="l" defTabSz="1706880" rtl="0" eaLnBrk="1" latinLnBrk="0" hangingPunct="1">
                <a:lnSpc>
                  <a:spcPct val="90000"/>
                </a:lnSpc>
                <a:spcBef>
                  <a:spcPts val="935"/>
                </a:spcBef>
                <a:buFont typeface="Arial" panose="020B0604020202020204" pitchFamily="34" charset="0"/>
                <a:buChar char="•"/>
                <a:defRPr sz="3360" kern="1200">
                  <a:solidFill>
                    <a:schemeClr val="tx1"/>
                  </a:solidFill>
                  <a:latin typeface="+mn-lt"/>
                  <a:ea typeface="+mn-ea"/>
                  <a:cs typeface="+mn-cs"/>
                </a:defRPr>
              </a:lvl6pPr>
              <a:lvl7pPr marL="5547360" indent="-426720" algn="l" defTabSz="1706880" rtl="0" eaLnBrk="1" latinLnBrk="0" hangingPunct="1">
                <a:lnSpc>
                  <a:spcPct val="90000"/>
                </a:lnSpc>
                <a:spcBef>
                  <a:spcPts val="935"/>
                </a:spcBef>
                <a:buFont typeface="Arial" panose="020B0604020202020204" pitchFamily="34" charset="0"/>
                <a:buChar char="•"/>
                <a:defRPr sz="3360" kern="1200">
                  <a:solidFill>
                    <a:schemeClr val="tx1"/>
                  </a:solidFill>
                  <a:latin typeface="+mn-lt"/>
                  <a:ea typeface="+mn-ea"/>
                  <a:cs typeface="+mn-cs"/>
                </a:defRPr>
              </a:lvl7pPr>
              <a:lvl8pPr marL="6400800" indent="-426720" algn="l" defTabSz="1706880" rtl="0" eaLnBrk="1" latinLnBrk="0" hangingPunct="1">
                <a:lnSpc>
                  <a:spcPct val="90000"/>
                </a:lnSpc>
                <a:spcBef>
                  <a:spcPts val="935"/>
                </a:spcBef>
                <a:buFont typeface="Arial" panose="020B0604020202020204" pitchFamily="34" charset="0"/>
                <a:buChar char="•"/>
                <a:defRPr sz="3360" kern="1200">
                  <a:solidFill>
                    <a:schemeClr val="tx1"/>
                  </a:solidFill>
                  <a:latin typeface="+mn-lt"/>
                  <a:ea typeface="+mn-ea"/>
                  <a:cs typeface="+mn-cs"/>
                </a:defRPr>
              </a:lvl8pPr>
              <a:lvl9pPr marL="7254240" indent="-426720" algn="l" defTabSz="1706880" rtl="0" eaLnBrk="1" latinLnBrk="0" hangingPunct="1">
                <a:lnSpc>
                  <a:spcPct val="90000"/>
                </a:lnSpc>
                <a:spcBef>
                  <a:spcPts val="935"/>
                </a:spcBef>
                <a:buFont typeface="Arial" panose="020B0604020202020204" pitchFamily="34" charset="0"/>
                <a:buChar char="•"/>
                <a:defRPr sz="3360" kern="1200">
                  <a:solidFill>
                    <a:schemeClr val="tx1"/>
                  </a:solidFill>
                  <a:latin typeface="+mn-lt"/>
                  <a:ea typeface="+mn-ea"/>
                  <a:cs typeface="+mn-cs"/>
                </a:defRPr>
              </a:lvl9pPr>
            </a:lstStyle>
            <a:p>
              <a:pPr marL="0" indent="0">
                <a:lnSpc>
                  <a:spcPct val="100000"/>
                </a:lnSpc>
                <a:buNone/>
              </a:pPr>
              <a:r>
                <a:rPr lang="zh-CN" altLang="en-US" sz="4381" dirty="0">
                  <a:latin typeface="方正正纤黑简体" panose="02000000000000000000" pitchFamily="2" charset="-122"/>
                  <a:ea typeface="方正正纤黑简体" panose="02000000000000000000" pitchFamily="2" charset="-122"/>
                  <a:sym typeface="Century Gothic" panose="020B0502020202020204" pitchFamily="34" charset="0"/>
                </a:rPr>
                <a:t>组内人员及分工</a:t>
              </a:r>
            </a:p>
          </p:txBody>
        </p:sp>
      </p:grpSp>
      <p:grpSp>
        <p:nvGrpSpPr>
          <p:cNvPr id="16" name="组合 15"/>
          <p:cNvGrpSpPr/>
          <p:nvPr/>
        </p:nvGrpSpPr>
        <p:grpSpPr>
          <a:xfrm>
            <a:off x="11593509" y="3135096"/>
            <a:ext cx="8007796" cy="1104415"/>
            <a:chOff x="19944" y="3036"/>
            <a:chExt cx="16899" cy="2268"/>
          </a:xfrm>
        </p:grpSpPr>
        <p:sp>
          <p:nvSpPr>
            <p:cNvPr id="17" name="椭圆 16"/>
            <p:cNvSpPr/>
            <p:nvPr/>
          </p:nvSpPr>
          <p:spPr>
            <a:xfrm>
              <a:off x="19944" y="3036"/>
              <a:ext cx="2269" cy="2269"/>
            </a:xfrm>
            <a:prstGeom prst="ellipse">
              <a:avLst/>
            </a:prstGeom>
            <a:solidFill>
              <a:srgbClr val="3D39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5974" dirty="0">
                  <a:latin typeface="Baskerville Old Face" panose="02020602080505020303" pitchFamily="18" charset="0"/>
                </a:rPr>
                <a:t>3</a:t>
              </a:r>
            </a:p>
          </p:txBody>
        </p:sp>
        <p:sp>
          <p:nvSpPr>
            <p:cNvPr id="18" name="PA_TextPlaceholder 3"/>
            <p:cNvSpPr txBox="1"/>
            <p:nvPr>
              <p:custDataLst>
                <p:tags r:id="rId7"/>
              </p:custDataLst>
            </p:nvPr>
          </p:nvSpPr>
          <p:spPr>
            <a:xfrm>
              <a:off x="23465" y="3371"/>
              <a:ext cx="13378" cy="1599"/>
            </a:xfrm>
            <a:prstGeom prst="rect">
              <a:avLst/>
            </a:prstGeom>
          </p:spPr>
          <p:txBody>
            <a:bodyPr/>
            <a:lstStyle>
              <a:lvl1pPr marL="426720" indent="-426720" algn="l" defTabSz="1706880" rtl="0" eaLnBrk="1" latinLnBrk="0" hangingPunct="1">
                <a:lnSpc>
                  <a:spcPct val="90000"/>
                </a:lnSpc>
                <a:spcBef>
                  <a:spcPts val="1865"/>
                </a:spcBef>
                <a:buFont typeface="Arial" panose="020B0604020202020204" pitchFamily="34" charset="0"/>
                <a:buChar char="•"/>
                <a:defRPr sz="5225" kern="1200">
                  <a:solidFill>
                    <a:schemeClr val="tx1"/>
                  </a:solidFill>
                  <a:latin typeface="+mn-lt"/>
                  <a:ea typeface="+mn-ea"/>
                  <a:cs typeface="+mn-cs"/>
                </a:defRPr>
              </a:lvl1pPr>
              <a:lvl2pPr marL="1280160" indent="-426720" algn="l" defTabSz="1706880" rtl="0" eaLnBrk="1" latinLnBrk="0" hangingPunct="1">
                <a:lnSpc>
                  <a:spcPct val="90000"/>
                </a:lnSpc>
                <a:spcBef>
                  <a:spcPts val="935"/>
                </a:spcBef>
                <a:buFont typeface="Arial" panose="020B0604020202020204" pitchFamily="34" charset="0"/>
                <a:buChar char="•"/>
                <a:defRPr sz="4480" kern="1200">
                  <a:solidFill>
                    <a:schemeClr val="tx1"/>
                  </a:solidFill>
                  <a:latin typeface="+mn-lt"/>
                  <a:ea typeface="+mn-ea"/>
                  <a:cs typeface="+mn-cs"/>
                </a:defRPr>
              </a:lvl2pPr>
              <a:lvl3pPr marL="2133600" indent="-426720" algn="l" defTabSz="1706880" rtl="0" eaLnBrk="1" latinLnBrk="0" hangingPunct="1">
                <a:lnSpc>
                  <a:spcPct val="90000"/>
                </a:lnSpc>
                <a:spcBef>
                  <a:spcPts val="935"/>
                </a:spcBef>
                <a:buFont typeface="Arial" panose="020B0604020202020204" pitchFamily="34" charset="0"/>
                <a:buChar char="•"/>
                <a:defRPr sz="3735" kern="1200">
                  <a:solidFill>
                    <a:schemeClr val="tx1"/>
                  </a:solidFill>
                  <a:latin typeface="+mn-lt"/>
                  <a:ea typeface="+mn-ea"/>
                  <a:cs typeface="+mn-cs"/>
                </a:defRPr>
              </a:lvl3pPr>
              <a:lvl4pPr marL="2987040" indent="-426720" algn="l" defTabSz="1706880" rtl="0" eaLnBrk="1" latinLnBrk="0" hangingPunct="1">
                <a:lnSpc>
                  <a:spcPct val="90000"/>
                </a:lnSpc>
                <a:spcBef>
                  <a:spcPts val="935"/>
                </a:spcBef>
                <a:buFont typeface="Arial" panose="020B0604020202020204" pitchFamily="34" charset="0"/>
                <a:buChar char="•"/>
                <a:defRPr sz="3360" kern="1200">
                  <a:solidFill>
                    <a:schemeClr val="tx1"/>
                  </a:solidFill>
                  <a:latin typeface="+mn-lt"/>
                  <a:ea typeface="+mn-ea"/>
                  <a:cs typeface="+mn-cs"/>
                </a:defRPr>
              </a:lvl4pPr>
              <a:lvl5pPr marL="3840480" indent="-426720" algn="l" defTabSz="1706880" rtl="0" eaLnBrk="1" latinLnBrk="0" hangingPunct="1">
                <a:lnSpc>
                  <a:spcPct val="90000"/>
                </a:lnSpc>
                <a:spcBef>
                  <a:spcPts val="935"/>
                </a:spcBef>
                <a:buFont typeface="Arial" panose="020B0604020202020204" pitchFamily="34" charset="0"/>
                <a:buChar char="•"/>
                <a:defRPr sz="3360" kern="1200">
                  <a:solidFill>
                    <a:schemeClr val="tx1"/>
                  </a:solidFill>
                  <a:latin typeface="+mn-lt"/>
                  <a:ea typeface="+mn-ea"/>
                  <a:cs typeface="+mn-cs"/>
                </a:defRPr>
              </a:lvl5pPr>
              <a:lvl6pPr marL="4693920" indent="-426720" algn="l" defTabSz="1706880" rtl="0" eaLnBrk="1" latinLnBrk="0" hangingPunct="1">
                <a:lnSpc>
                  <a:spcPct val="90000"/>
                </a:lnSpc>
                <a:spcBef>
                  <a:spcPts val="935"/>
                </a:spcBef>
                <a:buFont typeface="Arial" panose="020B0604020202020204" pitchFamily="34" charset="0"/>
                <a:buChar char="•"/>
                <a:defRPr sz="3360" kern="1200">
                  <a:solidFill>
                    <a:schemeClr val="tx1"/>
                  </a:solidFill>
                  <a:latin typeface="+mn-lt"/>
                  <a:ea typeface="+mn-ea"/>
                  <a:cs typeface="+mn-cs"/>
                </a:defRPr>
              </a:lvl6pPr>
              <a:lvl7pPr marL="5547360" indent="-426720" algn="l" defTabSz="1706880" rtl="0" eaLnBrk="1" latinLnBrk="0" hangingPunct="1">
                <a:lnSpc>
                  <a:spcPct val="90000"/>
                </a:lnSpc>
                <a:spcBef>
                  <a:spcPts val="935"/>
                </a:spcBef>
                <a:buFont typeface="Arial" panose="020B0604020202020204" pitchFamily="34" charset="0"/>
                <a:buChar char="•"/>
                <a:defRPr sz="3360" kern="1200">
                  <a:solidFill>
                    <a:schemeClr val="tx1"/>
                  </a:solidFill>
                  <a:latin typeface="+mn-lt"/>
                  <a:ea typeface="+mn-ea"/>
                  <a:cs typeface="+mn-cs"/>
                </a:defRPr>
              </a:lvl7pPr>
              <a:lvl8pPr marL="6400800" indent="-426720" algn="l" defTabSz="1706880" rtl="0" eaLnBrk="1" latinLnBrk="0" hangingPunct="1">
                <a:lnSpc>
                  <a:spcPct val="90000"/>
                </a:lnSpc>
                <a:spcBef>
                  <a:spcPts val="935"/>
                </a:spcBef>
                <a:buFont typeface="Arial" panose="020B0604020202020204" pitchFamily="34" charset="0"/>
                <a:buChar char="•"/>
                <a:defRPr sz="3360" kern="1200">
                  <a:solidFill>
                    <a:schemeClr val="tx1"/>
                  </a:solidFill>
                  <a:latin typeface="+mn-lt"/>
                  <a:ea typeface="+mn-ea"/>
                  <a:cs typeface="+mn-cs"/>
                </a:defRPr>
              </a:lvl8pPr>
              <a:lvl9pPr marL="7254240" indent="-426720" algn="l" defTabSz="1706880" rtl="0" eaLnBrk="1" latinLnBrk="0" hangingPunct="1">
                <a:lnSpc>
                  <a:spcPct val="90000"/>
                </a:lnSpc>
                <a:spcBef>
                  <a:spcPts val="935"/>
                </a:spcBef>
                <a:buFont typeface="Arial" panose="020B0604020202020204" pitchFamily="34" charset="0"/>
                <a:buChar char="•"/>
                <a:defRPr sz="3360" kern="1200">
                  <a:solidFill>
                    <a:schemeClr val="tx1"/>
                  </a:solidFill>
                  <a:latin typeface="+mn-lt"/>
                  <a:ea typeface="+mn-ea"/>
                  <a:cs typeface="+mn-cs"/>
                </a:defRPr>
              </a:lvl9pPr>
            </a:lstStyle>
            <a:p>
              <a:pPr marL="0" indent="0">
                <a:lnSpc>
                  <a:spcPct val="100000"/>
                </a:lnSpc>
                <a:buNone/>
              </a:pPr>
              <a:r>
                <a:rPr lang="zh-CN" altLang="en-US" sz="4381" dirty="0">
                  <a:latin typeface="方正正纤黑简体" panose="02000000000000000000" pitchFamily="2" charset="-122"/>
                  <a:ea typeface="方正正纤黑简体" panose="02000000000000000000" pitchFamily="2" charset="-122"/>
                  <a:sym typeface="Century Gothic" panose="020B0502020202020204" pitchFamily="34" charset="0"/>
                </a:rPr>
                <a:t>背景资料</a:t>
              </a:r>
            </a:p>
          </p:txBody>
        </p:sp>
      </p:grpSp>
      <p:grpSp>
        <p:nvGrpSpPr>
          <p:cNvPr id="19" name="组合 18"/>
          <p:cNvGrpSpPr/>
          <p:nvPr/>
        </p:nvGrpSpPr>
        <p:grpSpPr>
          <a:xfrm>
            <a:off x="10935412" y="4819218"/>
            <a:ext cx="8007796" cy="1104901"/>
            <a:chOff x="19944" y="3036"/>
            <a:chExt cx="16899" cy="2269"/>
          </a:xfrm>
        </p:grpSpPr>
        <p:sp>
          <p:nvSpPr>
            <p:cNvPr id="20" name="椭圆 19"/>
            <p:cNvSpPr/>
            <p:nvPr/>
          </p:nvSpPr>
          <p:spPr>
            <a:xfrm>
              <a:off x="19944" y="3036"/>
              <a:ext cx="2269" cy="2269"/>
            </a:xfrm>
            <a:prstGeom prst="ellipse">
              <a:avLst/>
            </a:prstGeom>
            <a:solidFill>
              <a:srgbClr val="3D39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5974" dirty="0">
                  <a:latin typeface="Baskerville Old Face" panose="02020602080505020303" pitchFamily="18" charset="0"/>
                </a:rPr>
                <a:t>4</a:t>
              </a:r>
            </a:p>
          </p:txBody>
        </p:sp>
        <p:sp>
          <p:nvSpPr>
            <p:cNvPr id="21" name="PA_TextPlaceholder 3"/>
            <p:cNvSpPr txBox="1"/>
            <p:nvPr>
              <p:custDataLst>
                <p:tags r:id="rId6"/>
              </p:custDataLst>
            </p:nvPr>
          </p:nvSpPr>
          <p:spPr>
            <a:xfrm>
              <a:off x="23465" y="3371"/>
              <a:ext cx="13378" cy="1599"/>
            </a:xfrm>
            <a:prstGeom prst="rect">
              <a:avLst/>
            </a:prstGeom>
          </p:spPr>
          <p:txBody>
            <a:bodyPr/>
            <a:lstStyle>
              <a:lvl1pPr marL="426720" indent="-426720" algn="l" defTabSz="1706880" rtl="0" eaLnBrk="1" latinLnBrk="0" hangingPunct="1">
                <a:lnSpc>
                  <a:spcPct val="90000"/>
                </a:lnSpc>
                <a:spcBef>
                  <a:spcPts val="1865"/>
                </a:spcBef>
                <a:buFont typeface="Arial" panose="020B0604020202020204" pitchFamily="34" charset="0"/>
                <a:buChar char="•"/>
                <a:defRPr sz="5225" kern="1200">
                  <a:solidFill>
                    <a:schemeClr val="tx1"/>
                  </a:solidFill>
                  <a:latin typeface="+mn-lt"/>
                  <a:ea typeface="+mn-ea"/>
                  <a:cs typeface="+mn-cs"/>
                </a:defRPr>
              </a:lvl1pPr>
              <a:lvl2pPr marL="1280160" indent="-426720" algn="l" defTabSz="1706880" rtl="0" eaLnBrk="1" latinLnBrk="0" hangingPunct="1">
                <a:lnSpc>
                  <a:spcPct val="90000"/>
                </a:lnSpc>
                <a:spcBef>
                  <a:spcPts val="935"/>
                </a:spcBef>
                <a:buFont typeface="Arial" panose="020B0604020202020204" pitchFamily="34" charset="0"/>
                <a:buChar char="•"/>
                <a:defRPr sz="4480" kern="1200">
                  <a:solidFill>
                    <a:schemeClr val="tx1"/>
                  </a:solidFill>
                  <a:latin typeface="+mn-lt"/>
                  <a:ea typeface="+mn-ea"/>
                  <a:cs typeface="+mn-cs"/>
                </a:defRPr>
              </a:lvl2pPr>
              <a:lvl3pPr marL="2133600" indent="-426720" algn="l" defTabSz="1706880" rtl="0" eaLnBrk="1" latinLnBrk="0" hangingPunct="1">
                <a:lnSpc>
                  <a:spcPct val="90000"/>
                </a:lnSpc>
                <a:spcBef>
                  <a:spcPts val="935"/>
                </a:spcBef>
                <a:buFont typeface="Arial" panose="020B0604020202020204" pitchFamily="34" charset="0"/>
                <a:buChar char="•"/>
                <a:defRPr sz="3735" kern="1200">
                  <a:solidFill>
                    <a:schemeClr val="tx1"/>
                  </a:solidFill>
                  <a:latin typeface="+mn-lt"/>
                  <a:ea typeface="+mn-ea"/>
                  <a:cs typeface="+mn-cs"/>
                </a:defRPr>
              </a:lvl3pPr>
              <a:lvl4pPr marL="2987040" indent="-426720" algn="l" defTabSz="1706880" rtl="0" eaLnBrk="1" latinLnBrk="0" hangingPunct="1">
                <a:lnSpc>
                  <a:spcPct val="90000"/>
                </a:lnSpc>
                <a:spcBef>
                  <a:spcPts val="935"/>
                </a:spcBef>
                <a:buFont typeface="Arial" panose="020B0604020202020204" pitchFamily="34" charset="0"/>
                <a:buChar char="•"/>
                <a:defRPr sz="3360" kern="1200">
                  <a:solidFill>
                    <a:schemeClr val="tx1"/>
                  </a:solidFill>
                  <a:latin typeface="+mn-lt"/>
                  <a:ea typeface="+mn-ea"/>
                  <a:cs typeface="+mn-cs"/>
                </a:defRPr>
              </a:lvl4pPr>
              <a:lvl5pPr marL="3840480" indent="-426720" algn="l" defTabSz="1706880" rtl="0" eaLnBrk="1" latinLnBrk="0" hangingPunct="1">
                <a:lnSpc>
                  <a:spcPct val="90000"/>
                </a:lnSpc>
                <a:spcBef>
                  <a:spcPts val="935"/>
                </a:spcBef>
                <a:buFont typeface="Arial" panose="020B0604020202020204" pitchFamily="34" charset="0"/>
                <a:buChar char="•"/>
                <a:defRPr sz="3360" kern="1200">
                  <a:solidFill>
                    <a:schemeClr val="tx1"/>
                  </a:solidFill>
                  <a:latin typeface="+mn-lt"/>
                  <a:ea typeface="+mn-ea"/>
                  <a:cs typeface="+mn-cs"/>
                </a:defRPr>
              </a:lvl5pPr>
              <a:lvl6pPr marL="4693920" indent="-426720" algn="l" defTabSz="1706880" rtl="0" eaLnBrk="1" latinLnBrk="0" hangingPunct="1">
                <a:lnSpc>
                  <a:spcPct val="90000"/>
                </a:lnSpc>
                <a:spcBef>
                  <a:spcPts val="935"/>
                </a:spcBef>
                <a:buFont typeface="Arial" panose="020B0604020202020204" pitchFamily="34" charset="0"/>
                <a:buChar char="•"/>
                <a:defRPr sz="3360" kern="1200">
                  <a:solidFill>
                    <a:schemeClr val="tx1"/>
                  </a:solidFill>
                  <a:latin typeface="+mn-lt"/>
                  <a:ea typeface="+mn-ea"/>
                  <a:cs typeface="+mn-cs"/>
                </a:defRPr>
              </a:lvl6pPr>
              <a:lvl7pPr marL="5547360" indent="-426720" algn="l" defTabSz="1706880" rtl="0" eaLnBrk="1" latinLnBrk="0" hangingPunct="1">
                <a:lnSpc>
                  <a:spcPct val="90000"/>
                </a:lnSpc>
                <a:spcBef>
                  <a:spcPts val="935"/>
                </a:spcBef>
                <a:buFont typeface="Arial" panose="020B0604020202020204" pitchFamily="34" charset="0"/>
                <a:buChar char="•"/>
                <a:defRPr sz="3360" kern="1200">
                  <a:solidFill>
                    <a:schemeClr val="tx1"/>
                  </a:solidFill>
                  <a:latin typeface="+mn-lt"/>
                  <a:ea typeface="+mn-ea"/>
                  <a:cs typeface="+mn-cs"/>
                </a:defRPr>
              </a:lvl7pPr>
              <a:lvl8pPr marL="6400800" indent="-426720" algn="l" defTabSz="1706880" rtl="0" eaLnBrk="1" latinLnBrk="0" hangingPunct="1">
                <a:lnSpc>
                  <a:spcPct val="90000"/>
                </a:lnSpc>
                <a:spcBef>
                  <a:spcPts val="935"/>
                </a:spcBef>
                <a:buFont typeface="Arial" panose="020B0604020202020204" pitchFamily="34" charset="0"/>
                <a:buChar char="•"/>
                <a:defRPr sz="3360" kern="1200">
                  <a:solidFill>
                    <a:schemeClr val="tx1"/>
                  </a:solidFill>
                  <a:latin typeface="+mn-lt"/>
                  <a:ea typeface="+mn-ea"/>
                  <a:cs typeface="+mn-cs"/>
                </a:defRPr>
              </a:lvl8pPr>
              <a:lvl9pPr marL="7254240" indent="-426720" algn="l" defTabSz="1706880" rtl="0" eaLnBrk="1" latinLnBrk="0" hangingPunct="1">
                <a:lnSpc>
                  <a:spcPct val="90000"/>
                </a:lnSpc>
                <a:spcBef>
                  <a:spcPts val="935"/>
                </a:spcBef>
                <a:buFont typeface="Arial" panose="020B0604020202020204" pitchFamily="34" charset="0"/>
                <a:buChar char="•"/>
                <a:defRPr sz="3360" kern="1200">
                  <a:solidFill>
                    <a:schemeClr val="tx1"/>
                  </a:solidFill>
                  <a:latin typeface="+mn-lt"/>
                  <a:ea typeface="+mn-ea"/>
                  <a:cs typeface="+mn-cs"/>
                </a:defRPr>
              </a:lvl9pPr>
            </a:lstStyle>
            <a:p>
              <a:pPr marL="0" indent="0">
                <a:lnSpc>
                  <a:spcPct val="100000"/>
                </a:lnSpc>
                <a:buNone/>
              </a:pPr>
              <a:r>
                <a:rPr lang="zh-CN" altLang="en-US" sz="4381" dirty="0">
                  <a:latin typeface="方正正纤黑简体" panose="02000000000000000000" pitchFamily="2" charset="-122"/>
                  <a:ea typeface="方正正纤黑简体" panose="02000000000000000000" pitchFamily="2" charset="-122"/>
                  <a:sym typeface="Century Gothic" panose="020B0502020202020204" pitchFamily="34" charset="0"/>
                </a:rPr>
                <a:t>数据来源与预处理</a:t>
              </a:r>
            </a:p>
          </p:txBody>
        </p:sp>
      </p:grpSp>
      <p:grpSp>
        <p:nvGrpSpPr>
          <p:cNvPr id="22" name="组合 21"/>
          <p:cNvGrpSpPr/>
          <p:nvPr/>
        </p:nvGrpSpPr>
        <p:grpSpPr>
          <a:xfrm>
            <a:off x="10343061" y="6625350"/>
            <a:ext cx="8007796" cy="1104901"/>
            <a:chOff x="19944" y="3036"/>
            <a:chExt cx="16899" cy="2269"/>
          </a:xfrm>
        </p:grpSpPr>
        <p:sp>
          <p:nvSpPr>
            <p:cNvPr id="23" name="椭圆 22"/>
            <p:cNvSpPr/>
            <p:nvPr/>
          </p:nvSpPr>
          <p:spPr>
            <a:xfrm>
              <a:off x="19944" y="3036"/>
              <a:ext cx="2269" cy="2269"/>
            </a:xfrm>
            <a:prstGeom prst="ellipse">
              <a:avLst/>
            </a:prstGeom>
            <a:solidFill>
              <a:srgbClr val="3D39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5974" dirty="0">
                  <a:latin typeface="Baskerville Old Face" panose="02020602080505020303" pitchFamily="18" charset="0"/>
                </a:rPr>
                <a:t>5</a:t>
              </a:r>
            </a:p>
          </p:txBody>
        </p:sp>
        <p:sp>
          <p:nvSpPr>
            <p:cNvPr id="24" name="PA_TextPlaceholder 3"/>
            <p:cNvSpPr txBox="1"/>
            <p:nvPr>
              <p:custDataLst>
                <p:tags r:id="rId5"/>
              </p:custDataLst>
            </p:nvPr>
          </p:nvSpPr>
          <p:spPr>
            <a:xfrm>
              <a:off x="23465" y="3371"/>
              <a:ext cx="13378" cy="1599"/>
            </a:xfrm>
            <a:prstGeom prst="rect">
              <a:avLst/>
            </a:prstGeom>
          </p:spPr>
          <p:txBody>
            <a:bodyPr/>
            <a:lstStyle>
              <a:lvl1pPr marL="426720" indent="-426720" algn="l" defTabSz="1706880" rtl="0" eaLnBrk="1" latinLnBrk="0" hangingPunct="1">
                <a:lnSpc>
                  <a:spcPct val="90000"/>
                </a:lnSpc>
                <a:spcBef>
                  <a:spcPts val="1865"/>
                </a:spcBef>
                <a:buFont typeface="Arial" panose="020B0604020202020204" pitchFamily="34" charset="0"/>
                <a:buChar char="•"/>
                <a:defRPr sz="5225" kern="1200">
                  <a:solidFill>
                    <a:schemeClr val="tx1"/>
                  </a:solidFill>
                  <a:latin typeface="+mn-lt"/>
                  <a:ea typeface="+mn-ea"/>
                  <a:cs typeface="+mn-cs"/>
                </a:defRPr>
              </a:lvl1pPr>
              <a:lvl2pPr marL="1280160" indent="-426720" algn="l" defTabSz="1706880" rtl="0" eaLnBrk="1" latinLnBrk="0" hangingPunct="1">
                <a:lnSpc>
                  <a:spcPct val="90000"/>
                </a:lnSpc>
                <a:spcBef>
                  <a:spcPts val="935"/>
                </a:spcBef>
                <a:buFont typeface="Arial" panose="020B0604020202020204" pitchFamily="34" charset="0"/>
                <a:buChar char="•"/>
                <a:defRPr sz="4480" kern="1200">
                  <a:solidFill>
                    <a:schemeClr val="tx1"/>
                  </a:solidFill>
                  <a:latin typeface="+mn-lt"/>
                  <a:ea typeface="+mn-ea"/>
                  <a:cs typeface="+mn-cs"/>
                </a:defRPr>
              </a:lvl2pPr>
              <a:lvl3pPr marL="2133600" indent="-426720" algn="l" defTabSz="1706880" rtl="0" eaLnBrk="1" latinLnBrk="0" hangingPunct="1">
                <a:lnSpc>
                  <a:spcPct val="90000"/>
                </a:lnSpc>
                <a:spcBef>
                  <a:spcPts val="935"/>
                </a:spcBef>
                <a:buFont typeface="Arial" panose="020B0604020202020204" pitchFamily="34" charset="0"/>
                <a:buChar char="•"/>
                <a:defRPr sz="3735" kern="1200">
                  <a:solidFill>
                    <a:schemeClr val="tx1"/>
                  </a:solidFill>
                  <a:latin typeface="+mn-lt"/>
                  <a:ea typeface="+mn-ea"/>
                  <a:cs typeface="+mn-cs"/>
                </a:defRPr>
              </a:lvl3pPr>
              <a:lvl4pPr marL="2987040" indent="-426720" algn="l" defTabSz="1706880" rtl="0" eaLnBrk="1" latinLnBrk="0" hangingPunct="1">
                <a:lnSpc>
                  <a:spcPct val="90000"/>
                </a:lnSpc>
                <a:spcBef>
                  <a:spcPts val="935"/>
                </a:spcBef>
                <a:buFont typeface="Arial" panose="020B0604020202020204" pitchFamily="34" charset="0"/>
                <a:buChar char="•"/>
                <a:defRPr sz="3360" kern="1200">
                  <a:solidFill>
                    <a:schemeClr val="tx1"/>
                  </a:solidFill>
                  <a:latin typeface="+mn-lt"/>
                  <a:ea typeface="+mn-ea"/>
                  <a:cs typeface="+mn-cs"/>
                </a:defRPr>
              </a:lvl4pPr>
              <a:lvl5pPr marL="3840480" indent="-426720" algn="l" defTabSz="1706880" rtl="0" eaLnBrk="1" latinLnBrk="0" hangingPunct="1">
                <a:lnSpc>
                  <a:spcPct val="90000"/>
                </a:lnSpc>
                <a:spcBef>
                  <a:spcPts val="935"/>
                </a:spcBef>
                <a:buFont typeface="Arial" panose="020B0604020202020204" pitchFamily="34" charset="0"/>
                <a:buChar char="•"/>
                <a:defRPr sz="3360" kern="1200">
                  <a:solidFill>
                    <a:schemeClr val="tx1"/>
                  </a:solidFill>
                  <a:latin typeface="+mn-lt"/>
                  <a:ea typeface="+mn-ea"/>
                  <a:cs typeface="+mn-cs"/>
                </a:defRPr>
              </a:lvl5pPr>
              <a:lvl6pPr marL="4693920" indent="-426720" algn="l" defTabSz="1706880" rtl="0" eaLnBrk="1" latinLnBrk="0" hangingPunct="1">
                <a:lnSpc>
                  <a:spcPct val="90000"/>
                </a:lnSpc>
                <a:spcBef>
                  <a:spcPts val="935"/>
                </a:spcBef>
                <a:buFont typeface="Arial" panose="020B0604020202020204" pitchFamily="34" charset="0"/>
                <a:buChar char="•"/>
                <a:defRPr sz="3360" kern="1200">
                  <a:solidFill>
                    <a:schemeClr val="tx1"/>
                  </a:solidFill>
                  <a:latin typeface="+mn-lt"/>
                  <a:ea typeface="+mn-ea"/>
                  <a:cs typeface="+mn-cs"/>
                </a:defRPr>
              </a:lvl6pPr>
              <a:lvl7pPr marL="5547360" indent="-426720" algn="l" defTabSz="1706880" rtl="0" eaLnBrk="1" latinLnBrk="0" hangingPunct="1">
                <a:lnSpc>
                  <a:spcPct val="90000"/>
                </a:lnSpc>
                <a:spcBef>
                  <a:spcPts val="935"/>
                </a:spcBef>
                <a:buFont typeface="Arial" panose="020B0604020202020204" pitchFamily="34" charset="0"/>
                <a:buChar char="•"/>
                <a:defRPr sz="3360" kern="1200">
                  <a:solidFill>
                    <a:schemeClr val="tx1"/>
                  </a:solidFill>
                  <a:latin typeface="+mn-lt"/>
                  <a:ea typeface="+mn-ea"/>
                  <a:cs typeface="+mn-cs"/>
                </a:defRPr>
              </a:lvl7pPr>
              <a:lvl8pPr marL="6400800" indent="-426720" algn="l" defTabSz="1706880" rtl="0" eaLnBrk="1" latinLnBrk="0" hangingPunct="1">
                <a:lnSpc>
                  <a:spcPct val="90000"/>
                </a:lnSpc>
                <a:spcBef>
                  <a:spcPts val="935"/>
                </a:spcBef>
                <a:buFont typeface="Arial" panose="020B0604020202020204" pitchFamily="34" charset="0"/>
                <a:buChar char="•"/>
                <a:defRPr sz="3360" kern="1200">
                  <a:solidFill>
                    <a:schemeClr val="tx1"/>
                  </a:solidFill>
                  <a:latin typeface="+mn-lt"/>
                  <a:ea typeface="+mn-ea"/>
                  <a:cs typeface="+mn-cs"/>
                </a:defRPr>
              </a:lvl8pPr>
              <a:lvl9pPr marL="7254240" indent="-426720" algn="l" defTabSz="1706880" rtl="0" eaLnBrk="1" latinLnBrk="0" hangingPunct="1">
                <a:lnSpc>
                  <a:spcPct val="90000"/>
                </a:lnSpc>
                <a:spcBef>
                  <a:spcPts val="935"/>
                </a:spcBef>
                <a:buFont typeface="Arial" panose="020B0604020202020204" pitchFamily="34" charset="0"/>
                <a:buChar char="•"/>
                <a:defRPr sz="3360" kern="1200">
                  <a:solidFill>
                    <a:schemeClr val="tx1"/>
                  </a:solidFill>
                  <a:latin typeface="+mn-lt"/>
                  <a:ea typeface="+mn-ea"/>
                  <a:cs typeface="+mn-cs"/>
                </a:defRPr>
              </a:lvl9pPr>
            </a:lstStyle>
            <a:p>
              <a:pPr marL="0" indent="0">
                <a:lnSpc>
                  <a:spcPct val="100000"/>
                </a:lnSpc>
                <a:buNone/>
              </a:pPr>
              <a:r>
                <a:rPr lang="zh-CN" altLang="en-US" sz="4381" dirty="0">
                  <a:latin typeface="方正正纤黑简体" panose="02000000000000000000" pitchFamily="2" charset="-122"/>
                  <a:ea typeface="方正正纤黑简体" panose="02000000000000000000" pitchFamily="2" charset="-122"/>
                  <a:sym typeface="Century Gothic" panose="020B0502020202020204" pitchFamily="34" charset="0"/>
                </a:rPr>
                <a:t>解题思路及程序设计</a:t>
              </a:r>
            </a:p>
          </p:txBody>
        </p:sp>
      </p:grpSp>
      <p:grpSp>
        <p:nvGrpSpPr>
          <p:cNvPr id="25" name="组合 24"/>
          <p:cNvGrpSpPr/>
          <p:nvPr/>
        </p:nvGrpSpPr>
        <p:grpSpPr>
          <a:xfrm>
            <a:off x="9816457" y="8430849"/>
            <a:ext cx="8007796" cy="1104901"/>
            <a:chOff x="19944" y="3036"/>
            <a:chExt cx="16899" cy="2269"/>
          </a:xfrm>
        </p:grpSpPr>
        <p:sp>
          <p:nvSpPr>
            <p:cNvPr id="26" name="椭圆 25"/>
            <p:cNvSpPr/>
            <p:nvPr/>
          </p:nvSpPr>
          <p:spPr>
            <a:xfrm>
              <a:off x="19944" y="3036"/>
              <a:ext cx="2269" cy="2269"/>
            </a:xfrm>
            <a:prstGeom prst="ellipse">
              <a:avLst/>
            </a:prstGeom>
            <a:solidFill>
              <a:srgbClr val="3D39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5974" dirty="0">
                  <a:latin typeface="Baskerville Old Face" panose="02020602080505020303" pitchFamily="18" charset="0"/>
                </a:rPr>
                <a:t>6</a:t>
              </a:r>
            </a:p>
          </p:txBody>
        </p:sp>
        <p:sp>
          <p:nvSpPr>
            <p:cNvPr id="27" name="PA_TextPlaceholder 3"/>
            <p:cNvSpPr txBox="1"/>
            <p:nvPr>
              <p:custDataLst>
                <p:tags r:id="rId4"/>
              </p:custDataLst>
            </p:nvPr>
          </p:nvSpPr>
          <p:spPr>
            <a:xfrm>
              <a:off x="23465" y="3371"/>
              <a:ext cx="13378" cy="1599"/>
            </a:xfrm>
            <a:prstGeom prst="rect">
              <a:avLst/>
            </a:prstGeom>
          </p:spPr>
          <p:txBody>
            <a:bodyPr/>
            <a:lstStyle>
              <a:lvl1pPr marL="426720" indent="-426720" algn="l" defTabSz="1706880" rtl="0" eaLnBrk="1" latinLnBrk="0" hangingPunct="1">
                <a:lnSpc>
                  <a:spcPct val="90000"/>
                </a:lnSpc>
                <a:spcBef>
                  <a:spcPts val="1865"/>
                </a:spcBef>
                <a:buFont typeface="Arial" panose="020B0604020202020204" pitchFamily="34" charset="0"/>
                <a:buChar char="•"/>
                <a:defRPr sz="5225" kern="1200">
                  <a:solidFill>
                    <a:schemeClr val="tx1"/>
                  </a:solidFill>
                  <a:latin typeface="+mn-lt"/>
                  <a:ea typeface="+mn-ea"/>
                  <a:cs typeface="+mn-cs"/>
                </a:defRPr>
              </a:lvl1pPr>
              <a:lvl2pPr marL="1280160" indent="-426720" algn="l" defTabSz="1706880" rtl="0" eaLnBrk="1" latinLnBrk="0" hangingPunct="1">
                <a:lnSpc>
                  <a:spcPct val="90000"/>
                </a:lnSpc>
                <a:spcBef>
                  <a:spcPts val="935"/>
                </a:spcBef>
                <a:buFont typeface="Arial" panose="020B0604020202020204" pitchFamily="34" charset="0"/>
                <a:buChar char="•"/>
                <a:defRPr sz="4480" kern="1200">
                  <a:solidFill>
                    <a:schemeClr val="tx1"/>
                  </a:solidFill>
                  <a:latin typeface="+mn-lt"/>
                  <a:ea typeface="+mn-ea"/>
                  <a:cs typeface="+mn-cs"/>
                </a:defRPr>
              </a:lvl2pPr>
              <a:lvl3pPr marL="2133600" indent="-426720" algn="l" defTabSz="1706880" rtl="0" eaLnBrk="1" latinLnBrk="0" hangingPunct="1">
                <a:lnSpc>
                  <a:spcPct val="90000"/>
                </a:lnSpc>
                <a:spcBef>
                  <a:spcPts val="935"/>
                </a:spcBef>
                <a:buFont typeface="Arial" panose="020B0604020202020204" pitchFamily="34" charset="0"/>
                <a:buChar char="•"/>
                <a:defRPr sz="3735" kern="1200">
                  <a:solidFill>
                    <a:schemeClr val="tx1"/>
                  </a:solidFill>
                  <a:latin typeface="+mn-lt"/>
                  <a:ea typeface="+mn-ea"/>
                  <a:cs typeface="+mn-cs"/>
                </a:defRPr>
              </a:lvl3pPr>
              <a:lvl4pPr marL="2987040" indent="-426720" algn="l" defTabSz="1706880" rtl="0" eaLnBrk="1" latinLnBrk="0" hangingPunct="1">
                <a:lnSpc>
                  <a:spcPct val="90000"/>
                </a:lnSpc>
                <a:spcBef>
                  <a:spcPts val="935"/>
                </a:spcBef>
                <a:buFont typeface="Arial" panose="020B0604020202020204" pitchFamily="34" charset="0"/>
                <a:buChar char="•"/>
                <a:defRPr sz="3360" kern="1200">
                  <a:solidFill>
                    <a:schemeClr val="tx1"/>
                  </a:solidFill>
                  <a:latin typeface="+mn-lt"/>
                  <a:ea typeface="+mn-ea"/>
                  <a:cs typeface="+mn-cs"/>
                </a:defRPr>
              </a:lvl4pPr>
              <a:lvl5pPr marL="3840480" indent="-426720" algn="l" defTabSz="1706880" rtl="0" eaLnBrk="1" latinLnBrk="0" hangingPunct="1">
                <a:lnSpc>
                  <a:spcPct val="90000"/>
                </a:lnSpc>
                <a:spcBef>
                  <a:spcPts val="935"/>
                </a:spcBef>
                <a:buFont typeface="Arial" panose="020B0604020202020204" pitchFamily="34" charset="0"/>
                <a:buChar char="•"/>
                <a:defRPr sz="3360" kern="1200">
                  <a:solidFill>
                    <a:schemeClr val="tx1"/>
                  </a:solidFill>
                  <a:latin typeface="+mn-lt"/>
                  <a:ea typeface="+mn-ea"/>
                  <a:cs typeface="+mn-cs"/>
                </a:defRPr>
              </a:lvl5pPr>
              <a:lvl6pPr marL="4693920" indent="-426720" algn="l" defTabSz="1706880" rtl="0" eaLnBrk="1" latinLnBrk="0" hangingPunct="1">
                <a:lnSpc>
                  <a:spcPct val="90000"/>
                </a:lnSpc>
                <a:spcBef>
                  <a:spcPts val="935"/>
                </a:spcBef>
                <a:buFont typeface="Arial" panose="020B0604020202020204" pitchFamily="34" charset="0"/>
                <a:buChar char="•"/>
                <a:defRPr sz="3360" kern="1200">
                  <a:solidFill>
                    <a:schemeClr val="tx1"/>
                  </a:solidFill>
                  <a:latin typeface="+mn-lt"/>
                  <a:ea typeface="+mn-ea"/>
                  <a:cs typeface="+mn-cs"/>
                </a:defRPr>
              </a:lvl6pPr>
              <a:lvl7pPr marL="5547360" indent="-426720" algn="l" defTabSz="1706880" rtl="0" eaLnBrk="1" latinLnBrk="0" hangingPunct="1">
                <a:lnSpc>
                  <a:spcPct val="90000"/>
                </a:lnSpc>
                <a:spcBef>
                  <a:spcPts val="935"/>
                </a:spcBef>
                <a:buFont typeface="Arial" panose="020B0604020202020204" pitchFamily="34" charset="0"/>
                <a:buChar char="•"/>
                <a:defRPr sz="3360" kern="1200">
                  <a:solidFill>
                    <a:schemeClr val="tx1"/>
                  </a:solidFill>
                  <a:latin typeface="+mn-lt"/>
                  <a:ea typeface="+mn-ea"/>
                  <a:cs typeface="+mn-cs"/>
                </a:defRPr>
              </a:lvl7pPr>
              <a:lvl8pPr marL="6400800" indent="-426720" algn="l" defTabSz="1706880" rtl="0" eaLnBrk="1" latinLnBrk="0" hangingPunct="1">
                <a:lnSpc>
                  <a:spcPct val="90000"/>
                </a:lnSpc>
                <a:spcBef>
                  <a:spcPts val="935"/>
                </a:spcBef>
                <a:buFont typeface="Arial" panose="020B0604020202020204" pitchFamily="34" charset="0"/>
                <a:buChar char="•"/>
                <a:defRPr sz="3360" kern="1200">
                  <a:solidFill>
                    <a:schemeClr val="tx1"/>
                  </a:solidFill>
                  <a:latin typeface="+mn-lt"/>
                  <a:ea typeface="+mn-ea"/>
                  <a:cs typeface="+mn-cs"/>
                </a:defRPr>
              </a:lvl8pPr>
              <a:lvl9pPr marL="7254240" indent="-426720" algn="l" defTabSz="1706880" rtl="0" eaLnBrk="1" latinLnBrk="0" hangingPunct="1">
                <a:lnSpc>
                  <a:spcPct val="90000"/>
                </a:lnSpc>
                <a:spcBef>
                  <a:spcPts val="935"/>
                </a:spcBef>
                <a:buFont typeface="Arial" panose="020B0604020202020204" pitchFamily="34" charset="0"/>
                <a:buChar char="•"/>
                <a:defRPr sz="3360" kern="1200">
                  <a:solidFill>
                    <a:schemeClr val="tx1"/>
                  </a:solidFill>
                  <a:latin typeface="+mn-lt"/>
                  <a:ea typeface="+mn-ea"/>
                  <a:cs typeface="+mn-cs"/>
                </a:defRPr>
              </a:lvl9pPr>
            </a:lstStyle>
            <a:p>
              <a:pPr marL="0" indent="0">
                <a:lnSpc>
                  <a:spcPct val="100000"/>
                </a:lnSpc>
                <a:buNone/>
              </a:pPr>
              <a:r>
                <a:rPr lang="zh-CN" altLang="en-US" sz="4381" dirty="0">
                  <a:latin typeface="方正正纤黑简体" panose="02000000000000000000" pitchFamily="2" charset="-122"/>
                  <a:ea typeface="方正正纤黑简体" panose="02000000000000000000" pitchFamily="2" charset="-122"/>
                  <a:sym typeface="Century Gothic" panose="020B0502020202020204" pitchFamily="34" charset="0"/>
                </a:rPr>
                <a:t>程序设计</a:t>
              </a:r>
            </a:p>
          </p:txBody>
        </p:sp>
      </p:grpSp>
      <p:grpSp>
        <p:nvGrpSpPr>
          <p:cNvPr id="28" name="组合 27"/>
          <p:cNvGrpSpPr/>
          <p:nvPr/>
        </p:nvGrpSpPr>
        <p:grpSpPr>
          <a:xfrm>
            <a:off x="9235486" y="10106121"/>
            <a:ext cx="8007796" cy="1104415"/>
            <a:chOff x="19944" y="3036"/>
            <a:chExt cx="16899" cy="2268"/>
          </a:xfrm>
        </p:grpSpPr>
        <p:sp>
          <p:nvSpPr>
            <p:cNvPr id="32" name="椭圆 31"/>
            <p:cNvSpPr/>
            <p:nvPr/>
          </p:nvSpPr>
          <p:spPr>
            <a:xfrm>
              <a:off x="19944" y="3036"/>
              <a:ext cx="2269" cy="2269"/>
            </a:xfrm>
            <a:prstGeom prst="ellipse">
              <a:avLst/>
            </a:prstGeom>
            <a:solidFill>
              <a:srgbClr val="3D39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5974" dirty="0">
                  <a:latin typeface="Baskerville Old Face" panose="02020602080505020303" pitchFamily="18" charset="0"/>
                </a:rPr>
                <a:t>7</a:t>
              </a:r>
            </a:p>
          </p:txBody>
        </p:sp>
        <p:sp>
          <p:nvSpPr>
            <p:cNvPr id="33" name="PA_TextPlaceholder 3"/>
            <p:cNvSpPr txBox="1"/>
            <p:nvPr>
              <p:custDataLst>
                <p:tags r:id="rId3"/>
              </p:custDataLst>
            </p:nvPr>
          </p:nvSpPr>
          <p:spPr>
            <a:xfrm>
              <a:off x="23465" y="3371"/>
              <a:ext cx="13378" cy="1599"/>
            </a:xfrm>
            <a:prstGeom prst="rect">
              <a:avLst/>
            </a:prstGeom>
          </p:spPr>
          <p:txBody>
            <a:bodyPr/>
            <a:lstStyle>
              <a:lvl1pPr marL="426720" indent="-426720" algn="l" defTabSz="1706880" rtl="0" eaLnBrk="1" latinLnBrk="0" hangingPunct="1">
                <a:lnSpc>
                  <a:spcPct val="90000"/>
                </a:lnSpc>
                <a:spcBef>
                  <a:spcPts val="1865"/>
                </a:spcBef>
                <a:buFont typeface="Arial" panose="020B0604020202020204" pitchFamily="34" charset="0"/>
                <a:buChar char="•"/>
                <a:defRPr sz="5225" kern="1200">
                  <a:solidFill>
                    <a:schemeClr val="tx1"/>
                  </a:solidFill>
                  <a:latin typeface="+mn-lt"/>
                  <a:ea typeface="+mn-ea"/>
                  <a:cs typeface="+mn-cs"/>
                </a:defRPr>
              </a:lvl1pPr>
              <a:lvl2pPr marL="1280160" indent="-426720" algn="l" defTabSz="1706880" rtl="0" eaLnBrk="1" latinLnBrk="0" hangingPunct="1">
                <a:lnSpc>
                  <a:spcPct val="90000"/>
                </a:lnSpc>
                <a:spcBef>
                  <a:spcPts val="935"/>
                </a:spcBef>
                <a:buFont typeface="Arial" panose="020B0604020202020204" pitchFamily="34" charset="0"/>
                <a:buChar char="•"/>
                <a:defRPr sz="4480" kern="1200">
                  <a:solidFill>
                    <a:schemeClr val="tx1"/>
                  </a:solidFill>
                  <a:latin typeface="+mn-lt"/>
                  <a:ea typeface="+mn-ea"/>
                  <a:cs typeface="+mn-cs"/>
                </a:defRPr>
              </a:lvl2pPr>
              <a:lvl3pPr marL="2133600" indent="-426720" algn="l" defTabSz="1706880" rtl="0" eaLnBrk="1" latinLnBrk="0" hangingPunct="1">
                <a:lnSpc>
                  <a:spcPct val="90000"/>
                </a:lnSpc>
                <a:spcBef>
                  <a:spcPts val="935"/>
                </a:spcBef>
                <a:buFont typeface="Arial" panose="020B0604020202020204" pitchFamily="34" charset="0"/>
                <a:buChar char="•"/>
                <a:defRPr sz="3735" kern="1200">
                  <a:solidFill>
                    <a:schemeClr val="tx1"/>
                  </a:solidFill>
                  <a:latin typeface="+mn-lt"/>
                  <a:ea typeface="+mn-ea"/>
                  <a:cs typeface="+mn-cs"/>
                </a:defRPr>
              </a:lvl3pPr>
              <a:lvl4pPr marL="2987040" indent="-426720" algn="l" defTabSz="1706880" rtl="0" eaLnBrk="1" latinLnBrk="0" hangingPunct="1">
                <a:lnSpc>
                  <a:spcPct val="90000"/>
                </a:lnSpc>
                <a:spcBef>
                  <a:spcPts val="935"/>
                </a:spcBef>
                <a:buFont typeface="Arial" panose="020B0604020202020204" pitchFamily="34" charset="0"/>
                <a:buChar char="•"/>
                <a:defRPr sz="3360" kern="1200">
                  <a:solidFill>
                    <a:schemeClr val="tx1"/>
                  </a:solidFill>
                  <a:latin typeface="+mn-lt"/>
                  <a:ea typeface="+mn-ea"/>
                  <a:cs typeface="+mn-cs"/>
                </a:defRPr>
              </a:lvl4pPr>
              <a:lvl5pPr marL="3840480" indent="-426720" algn="l" defTabSz="1706880" rtl="0" eaLnBrk="1" latinLnBrk="0" hangingPunct="1">
                <a:lnSpc>
                  <a:spcPct val="90000"/>
                </a:lnSpc>
                <a:spcBef>
                  <a:spcPts val="935"/>
                </a:spcBef>
                <a:buFont typeface="Arial" panose="020B0604020202020204" pitchFamily="34" charset="0"/>
                <a:buChar char="•"/>
                <a:defRPr sz="3360" kern="1200">
                  <a:solidFill>
                    <a:schemeClr val="tx1"/>
                  </a:solidFill>
                  <a:latin typeface="+mn-lt"/>
                  <a:ea typeface="+mn-ea"/>
                  <a:cs typeface="+mn-cs"/>
                </a:defRPr>
              </a:lvl5pPr>
              <a:lvl6pPr marL="4693920" indent="-426720" algn="l" defTabSz="1706880" rtl="0" eaLnBrk="1" latinLnBrk="0" hangingPunct="1">
                <a:lnSpc>
                  <a:spcPct val="90000"/>
                </a:lnSpc>
                <a:spcBef>
                  <a:spcPts val="935"/>
                </a:spcBef>
                <a:buFont typeface="Arial" panose="020B0604020202020204" pitchFamily="34" charset="0"/>
                <a:buChar char="•"/>
                <a:defRPr sz="3360" kern="1200">
                  <a:solidFill>
                    <a:schemeClr val="tx1"/>
                  </a:solidFill>
                  <a:latin typeface="+mn-lt"/>
                  <a:ea typeface="+mn-ea"/>
                  <a:cs typeface="+mn-cs"/>
                </a:defRPr>
              </a:lvl6pPr>
              <a:lvl7pPr marL="5547360" indent="-426720" algn="l" defTabSz="1706880" rtl="0" eaLnBrk="1" latinLnBrk="0" hangingPunct="1">
                <a:lnSpc>
                  <a:spcPct val="90000"/>
                </a:lnSpc>
                <a:spcBef>
                  <a:spcPts val="935"/>
                </a:spcBef>
                <a:buFont typeface="Arial" panose="020B0604020202020204" pitchFamily="34" charset="0"/>
                <a:buChar char="•"/>
                <a:defRPr sz="3360" kern="1200">
                  <a:solidFill>
                    <a:schemeClr val="tx1"/>
                  </a:solidFill>
                  <a:latin typeface="+mn-lt"/>
                  <a:ea typeface="+mn-ea"/>
                  <a:cs typeface="+mn-cs"/>
                </a:defRPr>
              </a:lvl7pPr>
              <a:lvl8pPr marL="6400800" indent="-426720" algn="l" defTabSz="1706880" rtl="0" eaLnBrk="1" latinLnBrk="0" hangingPunct="1">
                <a:lnSpc>
                  <a:spcPct val="90000"/>
                </a:lnSpc>
                <a:spcBef>
                  <a:spcPts val="935"/>
                </a:spcBef>
                <a:buFont typeface="Arial" panose="020B0604020202020204" pitchFamily="34" charset="0"/>
                <a:buChar char="•"/>
                <a:defRPr sz="3360" kern="1200">
                  <a:solidFill>
                    <a:schemeClr val="tx1"/>
                  </a:solidFill>
                  <a:latin typeface="+mn-lt"/>
                  <a:ea typeface="+mn-ea"/>
                  <a:cs typeface="+mn-cs"/>
                </a:defRPr>
              </a:lvl8pPr>
              <a:lvl9pPr marL="7254240" indent="-426720" algn="l" defTabSz="1706880" rtl="0" eaLnBrk="1" latinLnBrk="0" hangingPunct="1">
                <a:lnSpc>
                  <a:spcPct val="90000"/>
                </a:lnSpc>
                <a:spcBef>
                  <a:spcPts val="935"/>
                </a:spcBef>
                <a:buFont typeface="Arial" panose="020B0604020202020204" pitchFamily="34" charset="0"/>
                <a:buChar char="•"/>
                <a:defRPr sz="3360" kern="1200">
                  <a:solidFill>
                    <a:schemeClr val="tx1"/>
                  </a:solidFill>
                  <a:latin typeface="+mn-lt"/>
                  <a:ea typeface="+mn-ea"/>
                  <a:cs typeface="+mn-cs"/>
                </a:defRPr>
              </a:lvl9pPr>
            </a:lstStyle>
            <a:p>
              <a:pPr marL="0" indent="0">
                <a:lnSpc>
                  <a:spcPct val="100000"/>
                </a:lnSpc>
                <a:buNone/>
              </a:pPr>
              <a:r>
                <a:rPr lang="zh-CN" altLang="en-US" sz="4381" dirty="0">
                  <a:latin typeface="方正正纤黑简体" panose="02000000000000000000" pitchFamily="2" charset="-122"/>
                  <a:ea typeface="方正正纤黑简体" panose="02000000000000000000" pitchFamily="2" charset="-122"/>
                  <a:sym typeface="Century Gothic" panose="020B0502020202020204" pitchFamily="34" charset="0"/>
                </a:rPr>
                <a:t>结论分析</a:t>
              </a:r>
            </a:p>
          </p:txBody>
        </p:sp>
      </p:grpSp>
      <p:pic>
        <p:nvPicPr>
          <p:cNvPr id="35" name="图片 34"/>
          <p:cNvPicPr>
            <a:picLocks noChangeAspect="1"/>
          </p:cNvPicPr>
          <p:nvPr>
            <p:custDataLst>
              <p:tags r:id="rId1"/>
            </p:custDataLst>
          </p:nvPr>
        </p:nvPicPr>
        <p:blipFill>
          <a:blip r:embed="rId13" cstate="print">
            <a:extLst>
              <a:ext uri="{28A0092B-C50C-407E-A947-70E740481C1C}">
                <a14:useLocalDpi xmlns:a14="http://schemas.microsoft.com/office/drawing/2010/main" val="0"/>
              </a:ext>
            </a:extLst>
          </a:blip>
          <a:stretch>
            <a:fillRect/>
          </a:stretch>
        </p:blipFill>
        <p:spPr>
          <a:xfrm>
            <a:off x="20998417" y="10259083"/>
            <a:ext cx="1759983" cy="1778971"/>
          </a:xfrm>
          <a:prstGeom prst="rect">
            <a:avLst/>
          </a:prstGeom>
        </p:spPr>
      </p:pic>
      <p:grpSp>
        <p:nvGrpSpPr>
          <p:cNvPr id="38" name="组合 37">
            <a:extLst>
              <a:ext uri="{FF2B5EF4-FFF2-40B4-BE49-F238E27FC236}">
                <a16:creationId xmlns:a16="http://schemas.microsoft.com/office/drawing/2014/main" id="{F1DD6B1A-3B73-42B6-8C10-16E5EB76D546}"/>
              </a:ext>
            </a:extLst>
          </p:cNvPr>
          <p:cNvGrpSpPr/>
          <p:nvPr/>
        </p:nvGrpSpPr>
        <p:grpSpPr>
          <a:xfrm>
            <a:off x="8700946" y="11604872"/>
            <a:ext cx="8007796" cy="1104415"/>
            <a:chOff x="19944" y="3036"/>
            <a:chExt cx="16899" cy="2268"/>
          </a:xfrm>
        </p:grpSpPr>
        <p:sp>
          <p:nvSpPr>
            <p:cNvPr id="39" name="椭圆 38">
              <a:extLst>
                <a:ext uri="{FF2B5EF4-FFF2-40B4-BE49-F238E27FC236}">
                  <a16:creationId xmlns:a16="http://schemas.microsoft.com/office/drawing/2014/main" id="{1463C0E4-D1AE-452B-83B1-F8154D708671}"/>
                </a:ext>
              </a:extLst>
            </p:cNvPr>
            <p:cNvSpPr/>
            <p:nvPr/>
          </p:nvSpPr>
          <p:spPr>
            <a:xfrm>
              <a:off x="19944" y="3036"/>
              <a:ext cx="2269" cy="2269"/>
            </a:xfrm>
            <a:prstGeom prst="ellipse">
              <a:avLst/>
            </a:prstGeom>
            <a:solidFill>
              <a:srgbClr val="3D39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5974" dirty="0">
                  <a:latin typeface="Baskerville Old Face" panose="02020602080505020303" pitchFamily="18" charset="0"/>
                </a:rPr>
                <a:t>8</a:t>
              </a:r>
            </a:p>
          </p:txBody>
        </p:sp>
        <p:sp>
          <p:nvSpPr>
            <p:cNvPr id="40" name="PA_TextPlaceholder 3">
              <a:extLst>
                <a:ext uri="{FF2B5EF4-FFF2-40B4-BE49-F238E27FC236}">
                  <a16:creationId xmlns:a16="http://schemas.microsoft.com/office/drawing/2014/main" id="{33D8270E-F101-477A-BBAA-895485C1F9D0}"/>
                </a:ext>
              </a:extLst>
            </p:cNvPr>
            <p:cNvSpPr txBox="1"/>
            <p:nvPr>
              <p:custDataLst>
                <p:tags r:id="rId2"/>
              </p:custDataLst>
            </p:nvPr>
          </p:nvSpPr>
          <p:spPr>
            <a:xfrm>
              <a:off x="23465" y="3371"/>
              <a:ext cx="13378" cy="1599"/>
            </a:xfrm>
            <a:prstGeom prst="rect">
              <a:avLst/>
            </a:prstGeom>
          </p:spPr>
          <p:txBody>
            <a:bodyPr/>
            <a:lstStyle>
              <a:lvl1pPr marL="426720" indent="-426720" algn="l" defTabSz="1706880" rtl="0" eaLnBrk="1" latinLnBrk="0" hangingPunct="1">
                <a:lnSpc>
                  <a:spcPct val="90000"/>
                </a:lnSpc>
                <a:spcBef>
                  <a:spcPts val="1865"/>
                </a:spcBef>
                <a:buFont typeface="Arial" panose="020B0604020202020204" pitchFamily="34" charset="0"/>
                <a:buChar char="•"/>
                <a:defRPr sz="5225" kern="1200">
                  <a:solidFill>
                    <a:schemeClr val="tx1"/>
                  </a:solidFill>
                  <a:latin typeface="+mn-lt"/>
                  <a:ea typeface="+mn-ea"/>
                  <a:cs typeface="+mn-cs"/>
                </a:defRPr>
              </a:lvl1pPr>
              <a:lvl2pPr marL="1280160" indent="-426720" algn="l" defTabSz="1706880" rtl="0" eaLnBrk="1" latinLnBrk="0" hangingPunct="1">
                <a:lnSpc>
                  <a:spcPct val="90000"/>
                </a:lnSpc>
                <a:spcBef>
                  <a:spcPts val="935"/>
                </a:spcBef>
                <a:buFont typeface="Arial" panose="020B0604020202020204" pitchFamily="34" charset="0"/>
                <a:buChar char="•"/>
                <a:defRPr sz="4480" kern="1200">
                  <a:solidFill>
                    <a:schemeClr val="tx1"/>
                  </a:solidFill>
                  <a:latin typeface="+mn-lt"/>
                  <a:ea typeface="+mn-ea"/>
                  <a:cs typeface="+mn-cs"/>
                </a:defRPr>
              </a:lvl2pPr>
              <a:lvl3pPr marL="2133600" indent="-426720" algn="l" defTabSz="1706880" rtl="0" eaLnBrk="1" latinLnBrk="0" hangingPunct="1">
                <a:lnSpc>
                  <a:spcPct val="90000"/>
                </a:lnSpc>
                <a:spcBef>
                  <a:spcPts val="935"/>
                </a:spcBef>
                <a:buFont typeface="Arial" panose="020B0604020202020204" pitchFamily="34" charset="0"/>
                <a:buChar char="•"/>
                <a:defRPr sz="3735" kern="1200">
                  <a:solidFill>
                    <a:schemeClr val="tx1"/>
                  </a:solidFill>
                  <a:latin typeface="+mn-lt"/>
                  <a:ea typeface="+mn-ea"/>
                  <a:cs typeface="+mn-cs"/>
                </a:defRPr>
              </a:lvl3pPr>
              <a:lvl4pPr marL="2987040" indent="-426720" algn="l" defTabSz="1706880" rtl="0" eaLnBrk="1" latinLnBrk="0" hangingPunct="1">
                <a:lnSpc>
                  <a:spcPct val="90000"/>
                </a:lnSpc>
                <a:spcBef>
                  <a:spcPts val="935"/>
                </a:spcBef>
                <a:buFont typeface="Arial" panose="020B0604020202020204" pitchFamily="34" charset="0"/>
                <a:buChar char="•"/>
                <a:defRPr sz="3360" kern="1200">
                  <a:solidFill>
                    <a:schemeClr val="tx1"/>
                  </a:solidFill>
                  <a:latin typeface="+mn-lt"/>
                  <a:ea typeface="+mn-ea"/>
                  <a:cs typeface="+mn-cs"/>
                </a:defRPr>
              </a:lvl4pPr>
              <a:lvl5pPr marL="3840480" indent="-426720" algn="l" defTabSz="1706880" rtl="0" eaLnBrk="1" latinLnBrk="0" hangingPunct="1">
                <a:lnSpc>
                  <a:spcPct val="90000"/>
                </a:lnSpc>
                <a:spcBef>
                  <a:spcPts val="935"/>
                </a:spcBef>
                <a:buFont typeface="Arial" panose="020B0604020202020204" pitchFamily="34" charset="0"/>
                <a:buChar char="•"/>
                <a:defRPr sz="3360" kern="1200">
                  <a:solidFill>
                    <a:schemeClr val="tx1"/>
                  </a:solidFill>
                  <a:latin typeface="+mn-lt"/>
                  <a:ea typeface="+mn-ea"/>
                  <a:cs typeface="+mn-cs"/>
                </a:defRPr>
              </a:lvl5pPr>
              <a:lvl6pPr marL="4693920" indent="-426720" algn="l" defTabSz="1706880" rtl="0" eaLnBrk="1" latinLnBrk="0" hangingPunct="1">
                <a:lnSpc>
                  <a:spcPct val="90000"/>
                </a:lnSpc>
                <a:spcBef>
                  <a:spcPts val="935"/>
                </a:spcBef>
                <a:buFont typeface="Arial" panose="020B0604020202020204" pitchFamily="34" charset="0"/>
                <a:buChar char="•"/>
                <a:defRPr sz="3360" kern="1200">
                  <a:solidFill>
                    <a:schemeClr val="tx1"/>
                  </a:solidFill>
                  <a:latin typeface="+mn-lt"/>
                  <a:ea typeface="+mn-ea"/>
                  <a:cs typeface="+mn-cs"/>
                </a:defRPr>
              </a:lvl6pPr>
              <a:lvl7pPr marL="5547360" indent="-426720" algn="l" defTabSz="1706880" rtl="0" eaLnBrk="1" latinLnBrk="0" hangingPunct="1">
                <a:lnSpc>
                  <a:spcPct val="90000"/>
                </a:lnSpc>
                <a:spcBef>
                  <a:spcPts val="935"/>
                </a:spcBef>
                <a:buFont typeface="Arial" panose="020B0604020202020204" pitchFamily="34" charset="0"/>
                <a:buChar char="•"/>
                <a:defRPr sz="3360" kern="1200">
                  <a:solidFill>
                    <a:schemeClr val="tx1"/>
                  </a:solidFill>
                  <a:latin typeface="+mn-lt"/>
                  <a:ea typeface="+mn-ea"/>
                  <a:cs typeface="+mn-cs"/>
                </a:defRPr>
              </a:lvl7pPr>
              <a:lvl8pPr marL="6400800" indent="-426720" algn="l" defTabSz="1706880" rtl="0" eaLnBrk="1" latinLnBrk="0" hangingPunct="1">
                <a:lnSpc>
                  <a:spcPct val="90000"/>
                </a:lnSpc>
                <a:spcBef>
                  <a:spcPts val="935"/>
                </a:spcBef>
                <a:buFont typeface="Arial" panose="020B0604020202020204" pitchFamily="34" charset="0"/>
                <a:buChar char="•"/>
                <a:defRPr sz="3360" kern="1200">
                  <a:solidFill>
                    <a:schemeClr val="tx1"/>
                  </a:solidFill>
                  <a:latin typeface="+mn-lt"/>
                  <a:ea typeface="+mn-ea"/>
                  <a:cs typeface="+mn-cs"/>
                </a:defRPr>
              </a:lvl8pPr>
              <a:lvl9pPr marL="7254240" indent="-426720" algn="l" defTabSz="1706880" rtl="0" eaLnBrk="1" latinLnBrk="0" hangingPunct="1">
                <a:lnSpc>
                  <a:spcPct val="90000"/>
                </a:lnSpc>
                <a:spcBef>
                  <a:spcPts val="935"/>
                </a:spcBef>
                <a:buFont typeface="Arial" panose="020B0604020202020204" pitchFamily="34" charset="0"/>
                <a:buChar char="•"/>
                <a:defRPr sz="3360" kern="1200">
                  <a:solidFill>
                    <a:schemeClr val="tx1"/>
                  </a:solidFill>
                  <a:latin typeface="+mn-lt"/>
                  <a:ea typeface="+mn-ea"/>
                  <a:cs typeface="+mn-cs"/>
                </a:defRPr>
              </a:lvl9pPr>
            </a:lstStyle>
            <a:p>
              <a:pPr marL="0" indent="0">
                <a:lnSpc>
                  <a:spcPct val="100000"/>
                </a:lnSpc>
                <a:buNone/>
              </a:pPr>
              <a:r>
                <a:rPr lang="zh-CN" altLang="en-US" sz="4381" dirty="0">
                  <a:latin typeface="方正正纤黑简体" panose="02000000000000000000" pitchFamily="2" charset="-122"/>
                  <a:ea typeface="方正正纤黑简体" panose="02000000000000000000" pitchFamily="2" charset="-122"/>
                  <a:sym typeface="Century Gothic" panose="020B0502020202020204" pitchFamily="34" charset="0"/>
                </a:rPr>
                <a:t>引用文献</a:t>
              </a:r>
            </a:p>
          </p:txBody>
        </p:sp>
      </p:grpSp>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additive="base">
                                        <p:cTn id="7" dur="500" fill="hold"/>
                                        <p:tgtEl>
                                          <p:spTgt spid="30"/>
                                        </p:tgtEl>
                                        <p:attrNameLst>
                                          <p:attrName>ppt_x</p:attrName>
                                        </p:attrNameLst>
                                      </p:cBhvr>
                                      <p:tavLst>
                                        <p:tav tm="0">
                                          <p:val>
                                            <p:strVal val="0-#ppt_w/2"/>
                                          </p:val>
                                        </p:tav>
                                        <p:tav tm="100000">
                                          <p:val>
                                            <p:strVal val="#ppt_x"/>
                                          </p:val>
                                        </p:tav>
                                      </p:tavLst>
                                    </p:anim>
                                    <p:anim calcmode="lin" valueType="num">
                                      <p:cBhvr additive="base">
                                        <p:cTn id="8" dur="500" fill="hold"/>
                                        <p:tgtEl>
                                          <p:spTgt spid="3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1" fill="hold" grpId="0" nodeType="after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wipe(up)">
                                      <p:cBhvr>
                                        <p:cTn id="12" dur="500"/>
                                        <p:tgtEl>
                                          <p:spTgt spid="31"/>
                                        </p:tgtEl>
                                      </p:cBhvr>
                                    </p:animEffect>
                                  </p:childTnLst>
                                </p:cTn>
                              </p:par>
                            </p:childTnLst>
                          </p:cTn>
                        </p:par>
                        <p:par>
                          <p:cTn id="13" fill="hold">
                            <p:stCondLst>
                              <p:cond delay="1000"/>
                            </p:stCondLst>
                            <p:childTnLst>
                              <p:par>
                                <p:cTn id="14" presetID="22" presetClass="entr" presetSubtype="4" fill="hold" grpId="0" nodeType="afterEffect">
                                  <p:stCondLst>
                                    <p:cond delay="0"/>
                                  </p:stCondLst>
                                  <p:childTnLst>
                                    <p:set>
                                      <p:cBhvr>
                                        <p:cTn id="15" dur="1" fill="hold">
                                          <p:stCondLst>
                                            <p:cond delay="0"/>
                                          </p:stCondLst>
                                        </p:cTn>
                                        <p:tgtEl>
                                          <p:spTgt spid="29"/>
                                        </p:tgtEl>
                                        <p:attrNameLst>
                                          <p:attrName>style.visibility</p:attrName>
                                        </p:attrNameLst>
                                      </p:cBhvr>
                                      <p:to>
                                        <p:strVal val="visible"/>
                                      </p:to>
                                    </p:set>
                                    <p:animEffect transition="in" filter="wipe(down)">
                                      <p:cBhvr>
                                        <p:cTn id="16" dur="500"/>
                                        <p:tgtEl>
                                          <p:spTgt spid="29"/>
                                        </p:tgtEl>
                                      </p:cBhvr>
                                    </p:animEffect>
                                  </p:childTnLst>
                                </p:cTn>
                              </p:par>
                            </p:childTnLst>
                          </p:cTn>
                        </p:par>
                        <p:par>
                          <p:cTn id="17" fill="hold">
                            <p:stCondLst>
                              <p:cond delay="1500"/>
                            </p:stCondLst>
                            <p:childTnLst>
                              <p:par>
                                <p:cTn id="18" presetID="2" presetClass="entr" presetSubtype="8" fill="hold" grpId="0" nodeType="afterEffect">
                                  <p:stCondLst>
                                    <p:cond delay="0"/>
                                  </p:stCondLst>
                                  <p:childTnLst>
                                    <p:set>
                                      <p:cBhvr>
                                        <p:cTn id="19" dur="1" fill="hold">
                                          <p:stCondLst>
                                            <p:cond delay="0"/>
                                          </p:stCondLst>
                                        </p:cTn>
                                        <p:tgtEl>
                                          <p:spTgt spid="34"/>
                                        </p:tgtEl>
                                        <p:attrNameLst>
                                          <p:attrName>style.visibility</p:attrName>
                                        </p:attrNameLst>
                                      </p:cBhvr>
                                      <p:to>
                                        <p:strVal val="visible"/>
                                      </p:to>
                                    </p:set>
                                    <p:anim calcmode="lin" valueType="num">
                                      <p:cBhvr additive="base">
                                        <p:cTn id="20" dur="500" fill="hold"/>
                                        <p:tgtEl>
                                          <p:spTgt spid="34"/>
                                        </p:tgtEl>
                                        <p:attrNameLst>
                                          <p:attrName>ppt_x</p:attrName>
                                        </p:attrNameLst>
                                      </p:cBhvr>
                                      <p:tavLst>
                                        <p:tav tm="0">
                                          <p:val>
                                            <p:strVal val="0-#ppt_w/2"/>
                                          </p:val>
                                        </p:tav>
                                        <p:tav tm="100000">
                                          <p:val>
                                            <p:strVal val="#ppt_x"/>
                                          </p:val>
                                        </p:tav>
                                      </p:tavLst>
                                    </p:anim>
                                    <p:anim calcmode="lin" valueType="num">
                                      <p:cBhvr additive="base">
                                        <p:cTn id="21" dur="500" fill="hold"/>
                                        <p:tgtEl>
                                          <p:spTgt spid="34"/>
                                        </p:tgtEl>
                                        <p:attrNameLst>
                                          <p:attrName>ppt_y</p:attrName>
                                        </p:attrNameLst>
                                      </p:cBhvr>
                                      <p:tavLst>
                                        <p:tav tm="0">
                                          <p:val>
                                            <p:strVal val="#ppt_y"/>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0" presetClass="entr" presetSubtype="0" accel="50000" fill="hold" nodeType="clickEffect">
                                  <p:stCondLst>
                                    <p:cond delay="0"/>
                                  </p:stCondLst>
                                  <p:childTnLst>
                                    <p:set>
                                      <p:cBhvr>
                                        <p:cTn id="25" dur="500" fill="hold">
                                          <p:stCondLst>
                                            <p:cond delay="0"/>
                                          </p:stCondLst>
                                        </p:cTn>
                                        <p:tgtEl>
                                          <p:spTgt spid="2"/>
                                        </p:tgtEl>
                                        <p:attrNameLst>
                                          <p:attrName>style.visibility</p:attrName>
                                        </p:attrNameLst>
                                      </p:cBhvr>
                                      <p:to>
                                        <p:strVal val="visible"/>
                                      </p:to>
                                    </p:set>
                                    <p:animScale>
                                      <p:cBhvr>
                                        <p:cTn id="26" dur="500" fill="hold">
                                          <p:stCondLst>
                                            <p:cond delay="0"/>
                                          </p:stCondLst>
                                        </p:cTn>
                                        <p:tgtEl>
                                          <p:spTgt spid="2"/>
                                        </p:tgtEl>
                                      </p:cBhvr>
                                      <p:from x="0" y="0"/>
                                      <p:to x="100000" y="100000"/>
                                    </p:animScale>
                                    <p:anim to="" calcmode="lin" valueType="num">
                                      <p:cBhvr>
                                        <p:cTn id="27" dur="500" fill="hold">
                                          <p:stCondLst>
                                            <p:cond delay="0"/>
                                          </p:stCondLst>
                                        </p:cTn>
                                        <p:tgtEl>
                                          <p:spTgt spid="2"/>
                                        </p:tgtEl>
                                        <p:attrNameLst>
                                          <p:attrName>ppt_y</p:attrName>
                                        </p:attrNameLst>
                                      </p:cBhvr>
                                      <p:tavLst>
                                        <p:tav tm="0">
                                          <p:val>
                                            <p:strVal val="#ppt_y-0.5"/>
                                          </p:val>
                                        </p:tav>
                                        <p:tav tm="100000">
                                          <p:val>
                                            <p:fltVal val="0.46305"/>
                                          </p:val>
                                        </p:tav>
                                      </p:tavLst>
                                    </p:anim>
                                    <p:animEffect filter="fade">
                                      <p:cBhvr>
                                        <p:cTn id="28" dur="500">
                                          <p:stCondLst>
                                            <p:cond delay="0"/>
                                          </p:stCondLst>
                                        </p:cTn>
                                        <p:tgtEl>
                                          <p:spTgt spid="2"/>
                                        </p:tgtEl>
                                      </p:cBhvr>
                                    </p:animEffect>
                                    <p:anim to="" calcmode="lin" valueType="num">
                                      <p:cBhvr>
                                        <p:cTn id="29" dur="500" fill="hold">
                                          <p:stCondLst>
                                            <p:cond delay="0"/>
                                          </p:stCondLst>
                                        </p:cTn>
                                        <p:tgtEl>
                                          <p:spTgt spid="2"/>
                                        </p:tgtEl>
                                        <p:attrNameLst>
                                          <p:attrName>ppt_x</p:attrName>
                                        </p:attrNameLst>
                                      </p:cBhvr>
                                      <p:tavLst>
                                        <p:tav tm="0">
                                          <p:val>
                                            <p:fltVal val="0.578"/>
                                          </p:val>
                                        </p:tav>
                                        <p:tav tm="100000">
                                          <p:val>
                                            <p:fltVal val="0.65799"/>
                                          </p:val>
                                        </p:tav>
                                      </p:tavLst>
                                    </p:anim>
                                  </p:childTnLst>
                                </p:cTn>
                              </p:par>
                              <p:par>
                                <p:cTn id="30" presetID="0" presetClass="entr" presetSubtype="0" accel="50000" fill="hold" nodeType="withEffect">
                                  <p:stCondLst>
                                    <p:cond delay="0"/>
                                  </p:stCondLst>
                                  <p:childTnLst>
                                    <p:set>
                                      <p:cBhvr>
                                        <p:cTn id="31" dur="500" fill="hold">
                                          <p:stCondLst>
                                            <p:cond delay="0"/>
                                          </p:stCondLst>
                                        </p:cTn>
                                        <p:tgtEl>
                                          <p:spTgt spid="13"/>
                                        </p:tgtEl>
                                        <p:attrNameLst>
                                          <p:attrName>style.visibility</p:attrName>
                                        </p:attrNameLst>
                                      </p:cBhvr>
                                      <p:to>
                                        <p:strVal val="visible"/>
                                      </p:to>
                                    </p:set>
                                    <p:animScale>
                                      <p:cBhvr>
                                        <p:cTn id="32" dur="500" fill="hold">
                                          <p:stCondLst>
                                            <p:cond delay="0"/>
                                          </p:stCondLst>
                                        </p:cTn>
                                        <p:tgtEl>
                                          <p:spTgt spid="13"/>
                                        </p:tgtEl>
                                      </p:cBhvr>
                                      <p:from x="0" y="0"/>
                                      <p:to x="100000" y="100000"/>
                                    </p:animScale>
                                    <p:anim to="" calcmode="lin" valueType="num">
                                      <p:cBhvr>
                                        <p:cTn id="33" dur="500" fill="hold">
                                          <p:stCondLst>
                                            <p:cond delay="0"/>
                                          </p:stCondLst>
                                        </p:cTn>
                                        <p:tgtEl>
                                          <p:spTgt spid="13"/>
                                        </p:tgtEl>
                                        <p:attrNameLst>
                                          <p:attrName>ppt_y</p:attrName>
                                        </p:attrNameLst>
                                      </p:cBhvr>
                                      <p:tavLst>
                                        <p:tav tm="0">
                                          <p:val>
                                            <p:strVal val="#ppt_y-0.5"/>
                                          </p:val>
                                        </p:tav>
                                        <p:tav tm="100000">
                                          <p:val>
                                            <p:fltVal val="0.52157"/>
                                          </p:val>
                                        </p:tav>
                                      </p:tavLst>
                                    </p:anim>
                                    <p:animEffect filter="fade">
                                      <p:cBhvr>
                                        <p:cTn id="34" dur="500">
                                          <p:stCondLst>
                                            <p:cond delay="0"/>
                                          </p:stCondLst>
                                        </p:cTn>
                                        <p:tgtEl>
                                          <p:spTgt spid="13"/>
                                        </p:tgtEl>
                                      </p:cBhvr>
                                    </p:animEffect>
                                    <p:anim to="" calcmode="lin" valueType="num">
                                      <p:cBhvr>
                                        <p:cTn id="35" dur="500" fill="hold">
                                          <p:stCondLst>
                                            <p:cond delay="0"/>
                                          </p:stCondLst>
                                        </p:cTn>
                                        <p:tgtEl>
                                          <p:spTgt spid="13"/>
                                        </p:tgtEl>
                                        <p:attrNameLst>
                                          <p:attrName>ppt_x</p:attrName>
                                        </p:attrNameLst>
                                      </p:cBhvr>
                                      <p:tavLst>
                                        <p:tav tm="0">
                                          <p:val>
                                            <p:fltVal val="0.578"/>
                                          </p:val>
                                        </p:tav>
                                        <p:tav tm="100000">
                                          <p:val>
                                            <p:fltVal val="0.64911"/>
                                          </p:val>
                                        </p:tav>
                                      </p:tavLst>
                                    </p:anim>
                                  </p:childTnLst>
                                </p:cTn>
                              </p:par>
                              <p:par>
                                <p:cTn id="36" presetID="35" presetClass="path" presetSubtype="0" accel="50000" decel="50000" fill="hold" nodeType="withEffect">
                                  <p:stCondLst>
                                    <p:cond delay="0"/>
                                  </p:stCondLst>
                                  <p:childTnLst>
                                    <p:anim calcmode="lin" valueType="num">
                                      <p:cBhvr additive="base">
                                        <p:cTn id="37" dur="500" fill="hold">
                                          <p:stCondLst>
                                            <p:cond delay="0"/>
                                          </p:stCondLst>
                                        </p:cTn>
                                        <p:tgtEl>
                                          <p:spTgt spid="2"/>
                                        </p:tgtEl>
                                        <p:attrNameLst>
                                          <p:attrName>ppt_x</p:attrName>
                                        </p:attrNameLst>
                                      </p:cBhvr>
                                      <p:tavLst>
                                        <p:tav tm="0">
                                          <p:val>
                                            <p:strVal val="ppt_x"/>
                                          </p:val>
                                        </p:tav>
                                        <p:tav tm="100000">
                                          <p:val>
                                            <p:fltVal val="0.66687"/>
                                          </p:val>
                                        </p:tav>
                                      </p:tavLst>
                                    </p:anim>
                                    <p:anim calcmode="lin" valueType="num">
                                      <p:cBhvr additive="base">
                                        <p:cTn id="38" dur="500" fill="hold">
                                          <p:stCondLst>
                                            <p:cond delay="0"/>
                                          </p:stCondLst>
                                        </p:cTn>
                                        <p:tgtEl>
                                          <p:spTgt spid="2"/>
                                        </p:tgtEl>
                                        <p:attrNameLst>
                                          <p:attrName>ppt_y</p:attrName>
                                        </p:attrNameLst>
                                      </p:cBhvr>
                                      <p:tavLst>
                                        <p:tav tm="0">
                                          <p:val>
                                            <p:strVal val="ppt_y"/>
                                          </p:val>
                                        </p:tav>
                                        <p:tav tm="100000">
                                          <p:val>
                                            <p:fltVal val="0.40452"/>
                                          </p:val>
                                        </p:tav>
                                      </p:tavLst>
                                    </p:anim>
                                    <p:anim calcmode="lin" valueType="num">
                                      <p:cBhvr additive="base">
                                        <p:cTn id="39" dur="500" fill="hold">
                                          <p:stCondLst>
                                            <p:cond delay="0"/>
                                          </p:stCondLst>
                                        </p:cTn>
                                        <p:tgtEl>
                                          <p:spTgt spid="2"/>
                                        </p:tgtEl>
                                        <p:attrNameLst>
                                          <p:attrName>ppt_w</p:attrName>
                                        </p:attrNameLst>
                                      </p:cBhvr>
                                      <p:tavLst>
                                        <p:tav tm="0">
                                          <p:val>
                                            <p:strVal val="ppt_w"/>
                                          </p:val>
                                        </p:tav>
                                        <p:tav tm="100000">
                                          <p:val>
                                            <p:strVal val="#ppt_w"/>
                                          </p:val>
                                        </p:tav>
                                      </p:tavLst>
                                    </p:anim>
                                    <p:anim calcmode="lin" valueType="num">
                                      <p:cBhvr additive="base">
                                        <p:cTn id="40" dur="500" fill="hold">
                                          <p:stCondLst>
                                            <p:cond delay="0"/>
                                          </p:stCondLst>
                                        </p:cTn>
                                        <p:tgtEl>
                                          <p:spTgt spid="2"/>
                                        </p:tgtEl>
                                        <p:attrNameLst>
                                          <p:attrName>ppt_h</p:attrName>
                                        </p:attrNameLst>
                                      </p:cBhvr>
                                      <p:tavLst>
                                        <p:tav tm="0">
                                          <p:val>
                                            <p:strVal val="ppt_h"/>
                                          </p:val>
                                        </p:tav>
                                        <p:tav tm="100000">
                                          <p:val>
                                            <p:strVal val="#ppt_h"/>
                                          </p:val>
                                        </p:tav>
                                      </p:tavLst>
                                    </p:anim>
                                  </p:childTnLst>
                                </p:cTn>
                              </p:par>
                              <p:par>
                                <p:cTn id="41" presetID="0" presetClass="entr" presetSubtype="0" accel="50000" fill="hold" nodeType="withEffect">
                                  <p:stCondLst>
                                    <p:cond delay="0"/>
                                  </p:stCondLst>
                                  <p:childTnLst>
                                    <p:set>
                                      <p:cBhvr>
                                        <p:cTn id="42" dur="500" fill="hold">
                                          <p:stCondLst>
                                            <p:cond delay="0"/>
                                          </p:stCondLst>
                                        </p:cTn>
                                        <p:tgtEl>
                                          <p:spTgt spid="16"/>
                                        </p:tgtEl>
                                        <p:attrNameLst>
                                          <p:attrName>style.visibility</p:attrName>
                                        </p:attrNameLst>
                                      </p:cBhvr>
                                      <p:to>
                                        <p:strVal val="visible"/>
                                      </p:to>
                                    </p:set>
                                    <p:animScale>
                                      <p:cBhvr>
                                        <p:cTn id="43" dur="500" fill="hold">
                                          <p:stCondLst>
                                            <p:cond delay="0"/>
                                          </p:stCondLst>
                                        </p:cTn>
                                        <p:tgtEl>
                                          <p:spTgt spid="16"/>
                                        </p:tgtEl>
                                      </p:cBhvr>
                                      <p:from x="0" y="0"/>
                                      <p:to x="100000" y="100000"/>
                                    </p:animScale>
                                    <p:anim to="" calcmode="lin" valueType="num">
                                      <p:cBhvr>
                                        <p:cTn id="44" dur="500" fill="hold">
                                          <p:stCondLst>
                                            <p:cond delay="0"/>
                                          </p:stCondLst>
                                        </p:cTn>
                                        <p:tgtEl>
                                          <p:spTgt spid="16"/>
                                        </p:tgtEl>
                                        <p:attrNameLst>
                                          <p:attrName>ppt_y</p:attrName>
                                        </p:attrNameLst>
                                      </p:cBhvr>
                                      <p:tavLst>
                                        <p:tav tm="0">
                                          <p:val>
                                            <p:strVal val="#ppt_y-0.5"/>
                                          </p:val>
                                        </p:tav>
                                        <p:tav tm="100000">
                                          <p:val>
                                            <p:fltVal val="0.5801"/>
                                          </p:val>
                                        </p:tav>
                                      </p:tavLst>
                                    </p:anim>
                                    <p:animEffect filter="fade">
                                      <p:cBhvr>
                                        <p:cTn id="45" dur="500">
                                          <p:stCondLst>
                                            <p:cond delay="0"/>
                                          </p:stCondLst>
                                        </p:cTn>
                                        <p:tgtEl>
                                          <p:spTgt spid="16"/>
                                        </p:tgtEl>
                                      </p:cBhvr>
                                    </p:animEffect>
                                    <p:anim to="" calcmode="lin" valueType="num">
                                      <p:cBhvr>
                                        <p:cTn id="46" dur="500" fill="hold">
                                          <p:stCondLst>
                                            <p:cond delay="0"/>
                                          </p:stCondLst>
                                        </p:cTn>
                                        <p:tgtEl>
                                          <p:spTgt spid="16"/>
                                        </p:tgtEl>
                                        <p:attrNameLst>
                                          <p:attrName>ppt_x</p:attrName>
                                        </p:attrNameLst>
                                      </p:cBhvr>
                                      <p:tavLst>
                                        <p:tav tm="0">
                                          <p:val>
                                            <p:fltVal val="0.578"/>
                                          </p:val>
                                        </p:tav>
                                        <p:tav tm="100000">
                                          <p:val>
                                            <p:fltVal val="0.63983"/>
                                          </p:val>
                                        </p:tav>
                                      </p:tavLst>
                                    </p:anim>
                                  </p:childTnLst>
                                </p:cTn>
                              </p:par>
                              <p:par>
                                <p:cTn id="47" presetID="35" presetClass="path" presetSubtype="0" accel="50000" decel="50000" fill="hold" nodeType="withEffect">
                                  <p:stCondLst>
                                    <p:cond delay="0"/>
                                  </p:stCondLst>
                                  <p:childTnLst>
                                    <p:anim calcmode="lin" valueType="num">
                                      <p:cBhvr additive="base">
                                        <p:cTn id="48" dur="500" fill="hold">
                                          <p:stCondLst>
                                            <p:cond delay="0"/>
                                          </p:stCondLst>
                                        </p:cTn>
                                        <p:tgtEl>
                                          <p:spTgt spid="2"/>
                                        </p:tgtEl>
                                        <p:attrNameLst>
                                          <p:attrName>ppt_x</p:attrName>
                                        </p:attrNameLst>
                                      </p:cBhvr>
                                      <p:tavLst>
                                        <p:tav tm="0">
                                          <p:val>
                                            <p:strVal val="ppt_x"/>
                                          </p:val>
                                        </p:tav>
                                        <p:tav tm="100000">
                                          <p:val>
                                            <p:fltVal val="0.67614"/>
                                          </p:val>
                                        </p:tav>
                                      </p:tavLst>
                                    </p:anim>
                                    <p:anim calcmode="lin" valueType="num">
                                      <p:cBhvr additive="base">
                                        <p:cTn id="49" dur="500" fill="hold">
                                          <p:stCondLst>
                                            <p:cond delay="0"/>
                                          </p:stCondLst>
                                        </p:cTn>
                                        <p:tgtEl>
                                          <p:spTgt spid="2"/>
                                        </p:tgtEl>
                                        <p:attrNameLst>
                                          <p:attrName>ppt_y</p:attrName>
                                        </p:attrNameLst>
                                      </p:cBhvr>
                                      <p:tavLst>
                                        <p:tav tm="0">
                                          <p:val>
                                            <p:strVal val="ppt_y"/>
                                          </p:val>
                                        </p:tav>
                                        <p:tav tm="100000">
                                          <p:val>
                                            <p:fltVal val="0.34599"/>
                                          </p:val>
                                        </p:tav>
                                      </p:tavLst>
                                    </p:anim>
                                    <p:anim calcmode="lin" valueType="num">
                                      <p:cBhvr additive="base">
                                        <p:cTn id="50" dur="500" fill="hold">
                                          <p:stCondLst>
                                            <p:cond delay="0"/>
                                          </p:stCondLst>
                                        </p:cTn>
                                        <p:tgtEl>
                                          <p:spTgt spid="2"/>
                                        </p:tgtEl>
                                        <p:attrNameLst>
                                          <p:attrName>ppt_w</p:attrName>
                                        </p:attrNameLst>
                                      </p:cBhvr>
                                      <p:tavLst>
                                        <p:tav tm="0">
                                          <p:val>
                                            <p:strVal val="ppt_w"/>
                                          </p:val>
                                        </p:tav>
                                        <p:tav tm="100000">
                                          <p:val>
                                            <p:strVal val="#ppt_w"/>
                                          </p:val>
                                        </p:tav>
                                      </p:tavLst>
                                    </p:anim>
                                    <p:anim calcmode="lin" valueType="num">
                                      <p:cBhvr additive="base">
                                        <p:cTn id="51" dur="500" fill="hold">
                                          <p:stCondLst>
                                            <p:cond delay="0"/>
                                          </p:stCondLst>
                                        </p:cTn>
                                        <p:tgtEl>
                                          <p:spTgt spid="2"/>
                                        </p:tgtEl>
                                        <p:attrNameLst>
                                          <p:attrName>ppt_h</p:attrName>
                                        </p:attrNameLst>
                                      </p:cBhvr>
                                      <p:tavLst>
                                        <p:tav tm="0">
                                          <p:val>
                                            <p:strVal val="ppt_h"/>
                                          </p:val>
                                        </p:tav>
                                        <p:tav tm="100000">
                                          <p:val>
                                            <p:strVal val="#ppt_h"/>
                                          </p:val>
                                        </p:tav>
                                      </p:tavLst>
                                    </p:anim>
                                  </p:childTnLst>
                                </p:cTn>
                              </p:par>
                              <p:par>
                                <p:cTn id="52" presetID="35" presetClass="path" presetSubtype="0" accel="50000" decel="50000" fill="hold" nodeType="withEffect">
                                  <p:stCondLst>
                                    <p:cond delay="0"/>
                                  </p:stCondLst>
                                  <p:childTnLst>
                                    <p:anim calcmode="lin" valueType="num">
                                      <p:cBhvr additive="base">
                                        <p:cTn id="53" dur="500" fill="hold">
                                          <p:stCondLst>
                                            <p:cond delay="0"/>
                                          </p:stCondLst>
                                        </p:cTn>
                                        <p:tgtEl>
                                          <p:spTgt spid="13"/>
                                        </p:tgtEl>
                                        <p:attrNameLst>
                                          <p:attrName>ppt_x</p:attrName>
                                        </p:attrNameLst>
                                      </p:cBhvr>
                                      <p:tavLst>
                                        <p:tav tm="0">
                                          <p:val>
                                            <p:strVal val="ppt_x"/>
                                          </p:val>
                                        </p:tav>
                                        <p:tav tm="100000">
                                          <p:val>
                                            <p:fltVal val="0.65839"/>
                                          </p:val>
                                        </p:tav>
                                      </p:tavLst>
                                    </p:anim>
                                    <p:anim calcmode="lin" valueType="num">
                                      <p:cBhvr additive="base">
                                        <p:cTn id="54" dur="500" fill="hold">
                                          <p:stCondLst>
                                            <p:cond delay="0"/>
                                          </p:stCondLst>
                                        </p:cTn>
                                        <p:tgtEl>
                                          <p:spTgt spid="13"/>
                                        </p:tgtEl>
                                        <p:attrNameLst>
                                          <p:attrName>ppt_y</p:attrName>
                                        </p:attrNameLst>
                                      </p:cBhvr>
                                      <p:tavLst>
                                        <p:tav tm="0">
                                          <p:val>
                                            <p:strVal val="ppt_y"/>
                                          </p:val>
                                        </p:tav>
                                        <p:tav tm="100000">
                                          <p:val>
                                            <p:fltVal val="0.46304"/>
                                          </p:val>
                                        </p:tav>
                                      </p:tavLst>
                                    </p:anim>
                                    <p:anim calcmode="lin" valueType="num">
                                      <p:cBhvr additive="base">
                                        <p:cTn id="55" dur="500" fill="hold">
                                          <p:stCondLst>
                                            <p:cond delay="0"/>
                                          </p:stCondLst>
                                        </p:cTn>
                                        <p:tgtEl>
                                          <p:spTgt spid="13"/>
                                        </p:tgtEl>
                                        <p:attrNameLst>
                                          <p:attrName>ppt_w</p:attrName>
                                        </p:attrNameLst>
                                      </p:cBhvr>
                                      <p:tavLst>
                                        <p:tav tm="0">
                                          <p:val>
                                            <p:strVal val="ppt_w"/>
                                          </p:val>
                                        </p:tav>
                                        <p:tav tm="100000">
                                          <p:val>
                                            <p:strVal val="#ppt_w"/>
                                          </p:val>
                                        </p:tav>
                                      </p:tavLst>
                                    </p:anim>
                                    <p:anim calcmode="lin" valueType="num">
                                      <p:cBhvr additive="base">
                                        <p:cTn id="56" dur="500" fill="hold">
                                          <p:stCondLst>
                                            <p:cond delay="0"/>
                                          </p:stCondLst>
                                        </p:cTn>
                                        <p:tgtEl>
                                          <p:spTgt spid="13"/>
                                        </p:tgtEl>
                                        <p:attrNameLst>
                                          <p:attrName>ppt_h</p:attrName>
                                        </p:attrNameLst>
                                      </p:cBhvr>
                                      <p:tavLst>
                                        <p:tav tm="0">
                                          <p:val>
                                            <p:strVal val="ppt_h"/>
                                          </p:val>
                                        </p:tav>
                                        <p:tav tm="100000">
                                          <p:val>
                                            <p:strVal val="#ppt_h"/>
                                          </p:val>
                                        </p:tav>
                                      </p:tavLst>
                                    </p:anim>
                                  </p:childTnLst>
                                </p:cTn>
                              </p:par>
                              <p:par>
                                <p:cTn id="57" presetID="0" presetClass="entr" presetSubtype="0" accel="50000" fill="hold" nodeType="withEffect">
                                  <p:stCondLst>
                                    <p:cond delay="0"/>
                                  </p:stCondLst>
                                  <p:childTnLst>
                                    <p:set>
                                      <p:cBhvr>
                                        <p:cTn id="58" dur="500" fill="hold">
                                          <p:stCondLst>
                                            <p:cond delay="0"/>
                                          </p:stCondLst>
                                        </p:cTn>
                                        <p:tgtEl>
                                          <p:spTgt spid="19"/>
                                        </p:tgtEl>
                                        <p:attrNameLst>
                                          <p:attrName>style.visibility</p:attrName>
                                        </p:attrNameLst>
                                      </p:cBhvr>
                                      <p:to>
                                        <p:strVal val="visible"/>
                                      </p:to>
                                    </p:set>
                                    <p:animScale>
                                      <p:cBhvr>
                                        <p:cTn id="59" dur="500" fill="hold">
                                          <p:stCondLst>
                                            <p:cond delay="0"/>
                                          </p:stCondLst>
                                        </p:cTn>
                                        <p:tgtEl>
                                          <p:spTgt spid="19"/>
                                        </p:tgtEl>
                                      </p:cBhvr>
                                      <p:from x="0" y="0"/>
                                      <p:to x="100000" y="100000"/>
                                    </p:animScale>
                                    <p:anim to="" calcmode="lin" valueType="num">
                                      <p:cBhvr>
                                        <p:cTn id="60" dur="500" fill="hold">
                                          <p:stCondLst>
                                            <p:cond delay="0"/>
                                          </p:stCondLst>
                                        </p:cTn>
                                        <p:tgtEl>
                                          <p:spTgt spid="19"/>
                                        </p:tgtEl>
                                        <p:attrNameLst>
                                          <p:attrName>ppt_y</p:attrName>
                                        </p:attrNameLst>
                                      </p:cBhvr>
                                      <p:tavLst>
                                        <p:tav tm="0">
                                          <p:val>
                                            <p:strVal val="#ppt_y-0.5"/>
                                          </p:val>
                                        </p:tav>
                                        <p:tav tm="100000">
                                          <p:val>
                                            <p:fltVal val="0.63655"/>
                                          </p:val>
                                        </p:tav>
                                      </p:tavLst>
                                    </p:anim>
                                    <p:animEffect filter="fade">
                                      <p:cBhvr>
                                        <p:cTn id="61" dur="500">
                                          <p:stCondLst>
                                            <p:cond delay="0"/>
                                          </p:stCondLst>
                                        </p:cTn>
                                        <p:tgtEl>
                                          <p:spTgt spid="19"/>
                                        </p:tgtEl>
                                      </p:cBhvr>
                                    </p:animEffect>
                                    <p:anim to="" calcmode="lin" valueType="num">
                                      <p:cBhvr>
                                        <p:cTn id="62" dur="500" fill="hold">
                                          <p:stCondLst>
                                            <p:cond delay="0"/>
                                          </p:stCondLst>
                                        </p:cTn>
                                        <p:tgtEl>
                                          <p:spTgt spid="19"/>
                                        </p:tgtEl>
                                        <p:attrNameLst>
                                          <p:attrName>ppt_x</p:attrName>
                                        </p:attrNameLst>
                                      </p:cBhvr>
                                      <p:tavLst>
                                        <p:tav tm="0">
                                          <p:val>
                                            <p:fltVal val="0.578"/>
                                          </p:val>
                                        </p:tav>
                                        <p:tav tm="100000">
                                          <p:val>
                                            <p:fltVal val="0.63097"/>
                                          </p:val>
                                        </p:tav>
                                      </p:tavLst>
                                    </p:anim>
                                  </p:childTnLst>
                                </p:cTn>
                              </p:par>
                              <p:par>
                                <p:cTn id="63" presetID="35" presetClass="path" presetSubtype="0" accel="50000" decel="50000" fill="hold" nodeType="withEffect">
                                  <p:stCondLst>
                                    <p:cond delay="0"/>
                                  </p:stCondLst>
                                  <p:childTnLst>
                                    <p:anim calcmode="lin" valueType="num">
                                      <p:cBhvr additive="base">
                                        <p:cTn id="64" dur="500" fill="hold">
                                          <p:stCondLst>
                                            <p:cond delay="0"/>
                                          </p:stCondLst>
                                        </p:cTn>
                                        <p:tgtEl>
                                          <p:spTgt spid="2"/>
                                        </p:tgtEl>
                                        <p:attrNameLst>
                                          <p:attrName>ppt_x</p:attrName>
                                        </p:attrNameLst>
                                      </p:cBhvr>
                                      <p:tavLst>
                                        <p:tav tm="0">
                                          <p:val>
                                            <p:strVal val="ppt_x"/>
                                          </p:val>
                                        </p:tav>
                                        <p:tav tm="100000">
                                          <p:val>
                                            <p:fltVal val="0.685"/>
                                          </p:val>
                                        </p:tav>
                                      </p:tavLst>
                                    </p:anim>
                                    <p:anim calcmode="lin" valueType="num">
                                      <p:cBhvr additive="base">
                                        <p:cTn id="65" dur="500" fill="hold">
                                          <p:stCondLst>
                                            <p:cond delay="0"/>
                                          </p:stCondLst>
                                        </p:cTn>
                                        <p:tgtEl>
                                          <p:spTgt spid="2"/>
                                        </p:tgtEl>
                                        <p:attrNameLst>
                                          <p:attrName>ppt_y</p:attrName>
                                        </p:attrNameLst>
                                      </p:cBhvr>
                                      <p:tavLst>
                                        <p:tav tm="0">
                                          <p:val>
                                            <p:strVal val="ppt_y"/>
                                          </p:val>
                                        </p:tav>
                                        <p:tav tm="100000">
                                          <p:val>
                                            <p:fltVal val="0.28954"/>
                                          </p:val>
                                        </p:tav>
                                      </p:tavLst>
                                    </p:anim>
                                    <p:anim calcmode="lin" valueType="num">
                                      <p:cBhvr additive="base">
                                        <p:cTn id="66" dur="500" fill="hold">
                                          <p:stCondLst>
                                            <p:cond delay="0"/>
                                          </p:stCondLst>
                                        </p:cTn>
                                        <p:tgtEl>
                                          <p:spTgt spid="2"/>
                                        </p:tgtEl>
                                        <p:attrNameLst>
                                          <p:attrName>ppt_w</p:attrName>
                                        </p:attrNameLst>
                                      </p:cBhvr>
                                      <p:tavLst>
                                        <p:tav tm="0">
                                          <p:val>
                                            <p:strVal val="ppt_w"/>
                                          </p:val>
                                        </p:tav>
                                        <p:tav tm="100000">
                                          <p:val>
                                            <p:strVal val="#ppt_w"/>
                                          </p:val>
                                        </p:tav>
                                      </p:tavLst>
                                    </p:anim>
                                    <p:anim calcmode="lin" valueType="num">
                                      <p:cBhvr additive="base">
                                        <p:cTn id="67" dur="500" fill="hold">
                                          <p:stCondLst>
                                            <p:cond delay="0"/>
                                          </p:stCondLst>
                                        </p:cTn>
                                        <p:tgtEl>
                                          <p:spTgt spid="2"/>
                                        </p:tgtEl>
                                        <p:attrNameLst>
                                          <p:attrName>ppt_h</p:attrName>
                                        </p:attrNameLst>
                                      </p:cBhvr>
                                      <p:tavLst>
                                        <p:tav tm="0">
                                          <p:val>
                                            <p:strVal val="ppt_h"/>
                                          </p:val>
                                        </p:tav>
                                        <p:tav tm="100000">
                                          <p:val>
                                            <p:strVal val="#ppt_h"/>
                                          </p:val>
                                        </p:tav>
                                      </p:tavLst>
                                    </p:anim>
                                  </p:childTnLst>
                                </p:cTn>
                              </p:par>
                              <p:par>
                                <p:cTn id="68" presetID="35" presetClass="path" presetSubtype="0" accel="50000" decel="50000" fill="hold" nodeType="withEffect">
                                  <p:stCondLst>
                                    <p:cond delay="0"/>
                                  </p:stCondLst>
                                  <p:childTnLst>
                                    <p:anim calcmode="lin" valueType="num">
                                      <p:cBhvr additive="base">
                                        <p:cTn id="69" dur="500" fill="hold">
                                          <p:stCondLst>
                                            <p:cond delay="0"/>
                                          </p:stCondLst>
                                        </p:cTn>
                                        <p:tgtEl>
                                          <p:spTgt spid="13"/>
                                        </p:tgtEl>
                                        <p:attrNameLst>
                                          <p:attrName>ppt_x</p:attrName>
                                        </p:attrNameLst>
                                      </p:cBhvr>
                                      <p:tavLst>
                                        <p:tav tm="0">
                                          <p:val>
                                            <p:strVal val="ppt_x"/>
                                          </p:val>
                                        </p:tav>
                                        <p:tav tm="100000">
                                          <p:val>
                                            <p:fltVal val="0.66725"/>
                                          </p:val>
                                        </p:tav>
                                      </p:tavLst>
                                    </p:anim>
                                    <p:anim calcmode="lin" valueType="num">
                                      <p:cBhvr additive="base">
                                        <p:cTn id="70" dur="500" fill="hold">
                                          <p:stCondLst>
                                            <p:cond delay="0"/>
                                          </p:stCondLst>
                                        </p:cTn>
                                        <p:tgtEl>
                                          <p:spTgt spid="13"/>
                                        </p:tgtEl>
                                        <p:attrNameLst>
                                          <p:attrName>ppt_y</p:attrName>
                                        </p:attrNameLst>
                                      </p:cBhvr>
                                      <p:tavLst>
                                        <p:tav tm="0">
                                          <p:val>
                                            <p:strVal val="ppt_y"/>
                                          </p:val>
                                        </p:tav>
                                        <p:tav tm="100000">
                                          <p:val>
                                            <p:fltVal val="0.40659"/>
                                          </p:val>
                                        </p:tav>
                                      </p:tavLst>
                                    </p:anim>
                                    <p:anim calcmode="lin" valueType="num">
                                      <p:cBhvr additive="base">
                                        <p:cTn id="71" dur="500" fill="hold">
                                          <p:stCondLst>
                                            <p:cond delay="0"/>
                                          </p:stCondLst>
                                        </p:cTn>
                                        <p:tgtEl>
                                          <p:spTgt spid="13"/>
                                        </p:tgtEl>
                                        <p:attrNameLst>
                                          <p:attrName>ppt_w</p:attrName>
                                        </p:attrNameLst>
                                      </p:cBhvr>
                                      <p:tavLst>
                                        <p:tav tm="0">
                                          <p:val>
                                            <p:strVal val="ppt_w"/>
                                          </p:val>
                                        </p:tav>
                                        <p:tav tm="100000">
                                          <p:val>
                                            <p:strVal val="#ppt_w"/>
                                          </p:val>
                                        </p:tav>
                                      </p:tavLst>
                                    </p:anim>
                                    <p:anim calcmode="lin" valueType="num">
                                      <p:cBhvr additive="base">
                                        <p:cTn id="72" dur="500" fill="hold">
                                          <p:stCondLst>
                                            <p:cond delay="0"/>
                                          </p:stCondLst>
                                        </p:cTn>
                                        <p:tgtEl>
                                          <p:spTgt spid="13"/>
                                        </p:tgtEl>
                                        <p:attrNameLst>
                                          <p:attrName>ppt_h</p:attrName>
                                        </p:attrNameLst>
                                      </p:cBhvr>
                                      <p:tavLst>
                                        <p:tav tm="0">
                                          <p:val>
                                            <p:strVal val="ppt_h"/>
                                          </p:val>
                                        </p:tav>
                                        <p:tav tm="100000">
                                          <p:val>
                                            <p:strVal val="#ppt_h"/>
                                          </p:val>
                                        </p:tav>
                                      </p:tavLst>
                                    </p:anim>
                                  </p:childTnLst>
                                </p:cTn>
                              </p:par>
                              <p:par>
                                <p:cTn id="73" presetID="35" presetClass="path" presetSubtype="0" accel="50000" decel="50000" fill="hold" nodeType="withEffect">
                                  <p:stCondLst>
                                    <p:cond delay="0"/>
                                  </p:stCondLst>
                                  <p:childTnLst>
                                    <p:anim calcmode="lin" valueType="num">
                                      <p:cBhvr additive="base">
                                        <p:cTn id="74" dur="500" fill="hold">
                                          <p:stCondLst>
                                            <p:cond delay="0"/>
                                          </p:stCondLst>
                                        </p:cTn>
                                        <p:tgtEl>
                                          <p:spTgt spid="16"/>
                                        </p:tgtEl>
                                        <p:attrNameLst>
                                          <p:attrName>ppt_x</p:attrName>
                                        </p:attrNameLst>
                                      </p:cBhvr>
                                      <p:tavLst>
                                        <p:tav tm="0">
                                          <p:val>
                                            <p:strVal val="ppt_x"/>
                                          </p:val>
                                        </p:tav>
                                        <p:tav tm="100000">
                                          <p:val>
                                            <p:fltVal val="0.64869"/>
                                          </p:val>
                                        </p:tav>
                                      </p:tavLst>
                                    </p:anim>
                                    <p:anim calcmode="lin" valueType="num">
                                      <p:cBhvr additive="base">
                                        <p:cTn id="75" dur="500" fill="hold">
                                          <p:stCondLst>
                                            <p:cond delay="0"/>
                                          </p:stCondLst>
                                        </p:cTn>
                                        <p:tgtEl>
                                          <p:spTgt spid="16"/>
                                        </p:tgtEl>
                                        <p:attrNameLst>
                                          <p:attrName>ppt_y</p:attrName>
                                        </p:attrNameLst>
                                      </p:cBhvr>
                                      <p:tavLst>
                                        <p:tav tm="0">
                                          <p:val>
                                            <p:strVal val="ppt_y"/>
                                          </p:val>
                                        </p:tav>
                                        <p:tav tm="100000">
                                          <p:val>
                                            <p:fltVal val="0.52365"/>
                                          </p:val>
                                        </p:tav>
                                      </p:tavLst>
                                    </p:anim>
                                    <p:anim calcmode="lin" valueType="num">
                                      <p:cBhvr additive="base">
                                        <p:cTn id="76" dur="500" fill="hold">
                                          <p:stCondLst>
                                            <p:cond delay="0"/>
                                          </p:stCondLst>
                                        </p:cTn>
                                        <p:tgtEl>
                                          <p:spTgt spid="16"/>
                                        </p:tgtEl>
                                        <p:attrNameLst>
                                          <p:attrName>ppt_w</p:attrName>
                                        </p:attrNameLst>
                                      </p:cBhvr>
                                      <p:tavLst>
                                        <p:tav tm="0">
                                          <p:val>
                                            <p:strVal val="ppt_w"/>
                                          </p:val>
                                        </p:tav>
                                        <p:tav tm="100000">
                                          <p:val>
                                            <p:strVal val="#ppt_w"/>
                                          </p:val>
                                        </p:tav>
                                      </p:tavLst>
                                    </p:anim>
                                    <p:anim calcmode="lin" valueType="num">
                                      <p:cBhvr additive="base">
                                        <p:cTn id="77" dur="500" fill="hold">
                                          <p:stCondLst>
                                            <p:cond delay="0"/>
                                          </p:stCondLst>
                                        </p:cTn>
                                        <p:tgtEl>
                                          <p:spTgt spid="16"/>
                                        </p:tgtEl>
                                        <p:attrNameLst>
                                          <p:attrName>ppt_h</p:attrName>
                                        </p:attrNameLst>
                                      </p:cBhvr>
                                      <p:tavLst>
                                        <p:tav tm="0">
                                          <p:val>
                                            <p:strVal val="ppt_h"/>
                                          </p:val>
                                        </p:tav>
                                        <p:tav tm="100000">
                                          <p:val>
                                            <p:strVal val="#ppt_h"/>
                                          </p:val>
                                        </p:tav>
                                      </p:tavLst>
                                    </p:anim>
                                  </p:childTnLst>
                                </p:cTn>
                              </p:par>
                              <p:par>
                                <p:cTn id="78" presetID="0" presetClass="entr" presetSubtype="0" accel="50000" fill="hold" nodeType="withEffect">
                                  <p:stCondLst>
                                    <p:cond delay="0"/>
                                  </p:stCondLst>
                                  <p:childTnLst>
                                    <p:set>
                                      <p:cBhvr>
                                        <p:cTn id="79" dur="500" fill="hold">
                                          <p:stCondLst>
                                            <p:cond delay="0"/>
                                          </p:stCondLst>
                                        </p:cTn>
                                        <p:tgtEl>
                                          <p:spTgt spid="22"/>
                                        </p:tgtEl>
                                        <p:attrNameLst>
                                          <p:attrName>style.visibility</p:attrName>
                                        </p:attrNameLst>
                                      </p:cBhvr>
                                      <p:to>
                                        <p:strVal val="visible"/>
                                      </p:to>
                                    </p:set>
                                    <p:animScale>
                                      <p:cBhvr>
                                        <p:cTn id="80" dur="500" fill="hold">
                                          <p:stCondLst>
                                            <p:cond delay="0"/>
                                          </p:stCondLst>
                                        </p:cTn>
                                        <p:tgtEl>
                                          <p:spTgt spid="22"/>
                                        </p:tgtEl>
                                      </p:cBhvr>
                                      <p:from x="0" y="0"/>
                                      <p:to x="100000" y="100000"/>
                                    </p:animScale>
                                    <p:anim to="" calcmode="lin" valueType="num">
                                      <p:cBhvr>
                                        <p:cTn id="81" dur="500" fill="hold">
                                          <p:stCondLst>
                                            <p:cond delay="0"/>
                                          </p:stCondLst>
                                        </p:cTn>
                                        <p:tgtEl>
                                          <p:spTgt spid="22"/>
                                        </p:tgtEl>
                                        <p:attrNameLst>
                                          <p:attrName>ppt_y</p:attrName>
                                        </p:attrNameLst>
                                      </p:cBhvr>
                                      <p:tavLst>
                                        <p:tav tm="0">
                                          <p:val>
                                            <p:strVal val="#ppt_y-0.5"/>
                                          </p:val>
                                        </p:tav>
                                        <p:tav tm="100000">
                                          <p:val>
                                            <p:fltVal val="0.69937"/>
                                          </p:val>
                                        </p:tav>
                                      </p:tavLst>
                                    </p:anim>
                                    <p:animEffect filter="fade">
                                      <p:cBhvr>
                                        <p:cTn id="82" dur="500">
                                          <p:stCondLst>
                                            <p:cond delay="0"/>
                                          </p:stCondLst>
                                        </p:cTn>
                                        <p:tgtEl>
                                          <p:spTgt spid="22"/>
                                        </p:tgtEl>
                                      </p:cBhvr>
                                    </p:animEffect>
                                    <p:anim to="" calcmode="lin" valueType="num">
                                      <p:cBhvr>
                                        <p:cTn id="83" dur="500" fill="hold">
                                          <p:stCondLst>
                                            <p:cond delay="0"/>
                                          </p:stCondLst>
                                        </p:cTn>
                                        <p:tgtEl>
                                          <p:spTgt spid="22"/>
                                        </p:tgtEl>
                                        <p:attrNameLst>
                                          <p:attrName>ppt_x</p:attrName>
                                        </p:attrNameLst>
                                      </p:cBhvr>
                                      <p:tavLst>
                                        <p:tav tm="0">
                                          <p:val>
                                            <p:fltVal val="0.578"/>
                                          </p:val>
                                        </p:tav>
                                        <p:tav tm="100000">
                                          <p:val>
                                            <p:fltVal val="0.61794"/>
                                          </p:val>
                                        </p:tav>
                                      </p:tavLst>
                                    </p:anim>
                                  </p:childTnLst>
                                </p:cTn>
                              </p:par>
                              <p:par>
                                <p:cTn id="84" presetID="35" presetClass="path" presetSubtype="0" accel="50000" decel="50000" fill="hold" nodeType="withEffect">
                                  <p:stCondLst>
                                    <p:cond delay="0"/>
                                  </p:stCondLst>
                                  <p:childTnLst>
                                    <p:anim calcmode="lin" valueType="num">
                                      <p:cBhvr additive="base">
                                        <p:cTn id="85" dur="500" fill="hold">
                                          <p:stCondLst>
                                            <p:cond delay="0"/>
                                          </p:stCondLst>
                                        </p:cTn>
                                        <p:tgtEl>
                                          <p:spTgt spid="2"/>
                                        </p:tgtEl>
                                        <p:attrNameLst>
                                          <p:attrName>ppt_x</p:attrName>
                                        </p:attrNameLst>
                                      </p:cBhvr>
                                      <p:tavLst>
                                        <p:tav tm="0">
                                          <p:val>
                                            <p:strVal val="ppt_x"/>
                                          </p:val>
                                        </p:tav>
                                        <p:tav tm="100000">
                                          <p:val>
                                            <p:fltVal val="0.69803"/>
                                          </p:val>
                                        </p:tav>
                                      </p:tavLst>
                                    </p:anim>
                                    <p:anim calcmode="lin" valueType="num">
                                      <p:cBhvr additive="base">
                                        <p:cTn id="86" dur="500" fill="hold">
                                          <p:stCondLst>
                                            <p:cond delay="0"/>
                                          </p:stCondLst>
                                        </p:cTn>
                                        <p:tgtEl>
                                          <p:spTgt spid="2"/>
                                        </p:tgtEl>
                                        <p:attrNameLst>
                                          <p:attrName>ppt_y</p:attrName>
                                        </p:attrNameLst>
                                      </p:cBhvr>
                                      <p:tavLst>
                                        <p:tav tm="0">
                                          <p:val>
                                            <p:strVal val="ppt_y"/>
                                          </p:val>
                                        </p:tav>
                                        <p:tav tm="100000">
                                          <p:val>
                                            <p:fltVal val="0.22672"/>
                                          </p:val>
                                        </p:tav>
                                      </p:tavLst>
                                    </p:anim>
                                    <p:anim calcmode="lin" valueType="num">
                                      <p:cBhvr additive="base">
                                        <p:cTn id="87" dur="500" fill="hold">
                                          <p:stCondLst>
                                            <p:cond delay="0"/>
                                          </p:stCondLst>
                                        </p:cTn>
                                        <p:tgtEl>
                                          <p:spTgt spid="2"/>
                                        </p:tgtEl>
                                        <p:attrNameLst>
                                          <p:attrName>ppt_w</p:attrName>
                                        </p:attrNameLst>
                                      </p:cBhvr>
                                      <p:tavLst>
                                        <p:tav tm="0">
                                          <p:val>
                                            <p:strVal val="ppt_w"/>
                                          </p:val>
                                        </p:tav>
                                        <p:tav tm="100000">
                                          <p:val>
                                            <p:strVal val="#ppt_w"/>
                                          </p:val>
                                        </p:tav>
                                      </p:tavLst>
                                    </p:anim>
                                    <p:anim calcmode="lin" valueType="num">
                                      <p:cBhvr additive="base">
                                        <p:cTn id="88" dur="500" fill="hold">
                                          <p:stCondLst>
                                            <p:cond delay="0"/>
                                          </p:stCondLst>
                                        </p:cTn>
                                        <p:tgtEl>
                                          <p:spTgt spid="2"/>
                                        </p:tgtEl>
                                        <p:attrNameLst>
                                          <p:attrName>ppt_h</p:attrName>
                                        </p:attrNameLst>
                                      </p:cBhvr>
                                      <p:tavLst>
                                        <p:tav tm="0">
                                          <p:val>
                                            <p:strVal val="ppt_h"/>
                                          </p:val>
                                        </p:tav>
                                        <p:tav tm="100000">
                                          <p:val>
                                            <p:strVal val="#ppt_h"/>
                                          </p:val>
                                        </p:tav>
                                      </p:tavLst>
                                    </p:anim>
                                  </p:childTnLst>
                                </p:cTn>
                              </p:par>
                              <p:par>
                                <p:cTn id="89" presetID="35" presetClass="path" presetSubtype="0" accel="50000" decel="50000" fill="hold" nodeType="withEffect">
                                  <p:stCondLst>
                                    <p:cond delay="0"/>
                                  </p:stCondLst>
                                  <p:childTnLst>
                                    <p:anim calcmode="lin" valueType="num">
                                      <p:cBhvr additive="base">
                                        <p:cTn id="90" dur="500" fill="hold">
                                          <p:stCondLst>
                                            <p:cond delay="0"/>
                                          </p:stCondLst>
                                        </p:cTn>
                                        <p:tgtEl>
                                          <p:spTgt spid="13"/>
                                        </p:tgtEl>
                                        <p:attrNameLst>
                                          <p:attrName>ppt_x</p:attrName>
                                        </p:attrNameLst>
                                      </p:cBhvr>
                                      <p:tavLst>
                                        <p:tav tm="0">
                                          <p:val>
                                            <p:strVal val="ppt_x"/>
                                          </p:val>
                                        </p:tav>
                                        <p:tav tm="100000">
                                          <p:val>
                                            <p:fltVal val="0.68028"/>
                                          </p:val>
                                        </p:tav>
                                      </p:tavLst>
                                    </p:anim>
                                    <p:anim calcmode="lin" valueType="num">
                                      <p:cBhvr additive="base">
                                        <p:cTn id="91" dur="500" fill="hold">
                                          <p:stCondLst>
                                            <p:cond delay="0"/>
                                          </p:stCondLst>
                                        </p:cTn>
                                        <p:tgtEl>
                                          <p:spTgt spid="13"/>
                                        </p:tgtEl>
                                        <p:attrNameLst>
                                          <p:attrName>ppt_y</p:attrName>
                                        </p:attrNameLst>
                                      </p:cBhvr>
                                      <p:tavLst>
                                        <p:tav tm="0">
                                          <p:val>
                                            <p:strVal val="ppt_y"/>
                                          </p:val>
                                        </p:tav>
                                        <p:tav tm="100000">
                                          <p:val>
                                            <p:fltVal val="0.34377"/>
                                          </p:val>
                                        </p:tav>
                                      </p:tavLst>
                                    </p:anim>
                                    <p:anim calcmode="lin" valueType="num">
                                      <p:cBhvr additive="base">
                                        <p:cTn id="92" dur="500" fill="hold">
                                          <p:stCondLst>
                                            <p:cond delay="0"/>
                                          </p:stCondLst>
                                        </p:cTn>
                                        <p:tgtEl>
                                          <p:spTgt spid="13"/>
                                        </p:tgtEl>
                                        <p:attrNameLst>
                                          <p:attrName>ppt_w</p:attrName>
                                        </p:attrNameLst>
                                      </p:cBhvr>
                                      <p:tavLst>
                                        <p:tav tm="0">
                                          <p:val>
                                            <p:strVal val="ppt_w"/>
                                          </p:val>
                                        </p:tav>
                                        <p:tav tm="100000">
                                          <p:val>
                                            <p:strVal val="#ppt_w"/>
                                          </p:val>
                                        </p:tav>
                                      </p:tavLst>
                                    </p:anim>
                                    <p:anim calcmode="lin" valueType="num">
                                      <p:cBhvr additive="base">
                                        <p:cTn id="93" dur="500" fill="hold">
                                          <p:stCondLst>
                                            <p:cond delay="0"/>
                                          </p:stCondLst>
                                        </p:cTn>
                                        <p:tgtEl>
                                          <p:spTgt spid="13"/>
                                        </p:tgtEl>
                                        <p:attrNameLst>
                                          <p:attrName>ppt_h</p:attrName>
                                        </p:attrNameLst>
                                      </p:cBhvr>
                                      <p:tavLst>
                                        <p:tav tm="0">
                                          <p:val>
                                            <p:strVal val="ppt_h"/>
                                          </p:val>
                                        </p:tav>
                                        <p:tav tm="100000">
                                          <p:val>
                                            <p:strVal val="#ppt_h"/>
                                          </p:val>
                                        </p:tav>
                                      </p:tavLst>
                                    </p:anim>
                                  </p:childTnLst>
                                </p:cTn>
                              </p:par>
                              <p:par>
                                <p:cTn id="94" presetID="35" presetClass="path" presetSubtype="0" accel="50000" decel="50000" fill="hold" nodeType="withEffect">
                                  <p:stCondLst>
                                    <p:cond delay="0"/>
                                  </p:stCondLst>
                                  <p:childTnLst>
                                    <p:anim calcmode="lin" valueType="num">
                                      <p:cBhvr additive="base">
                                        <p:cTn id="95" dur="500" fill="hold">
                                          <p:stCondLst>
                                            <p:cond delay="0"/>
                                          </p:stCondLst>
                                        </p:cTn>
                                        <p:tgtEl>
                                          <p:spTgt spid="16"/>
                                        </p:tgtEl>
                                        <p:attrNameLst>
                                          <p:attrName>ppt_x</p:attrName>
                                        </p:attrNameLst>
                                      </p:cBhvr>
                                      <p:tavLst>
                                        <p:tav tm="0">
                                          <p:val>
                                            <p:strVal val="ppt_x"/>
                                          </p:val>
                                        </p:tav>
                                        <p:tav tm="100000">
                                          <p:val>
                                            <p:fltVal val="0.66172"/>
                                          </p:val>
                                        </p:tav>
                                      </p:tavLst>
                                    </p:anim>
                                    <p:anim calcmode="lin" valueType="num">
                                      <p:cBhvr additive="base">
                                        <p:cTn id="96" dur="500" fill="hold">
                                          <p:stCondLst>
                                            <p:cond delay="0"/>
                                          </p:stCondLst>
                                        </p:cTn>
                                        <p:tgtEl>
                                          <p:spTgt spid="16"/>
                                        </p:tgtEl>
                                        <p:attrNameLst>
                                          <p:attrName>ppt_y</p:attrName>
                                        </p:attrNameLst>
                                      </p:cBhvr>
                                      <p:tavLst>
                                        <p:tav tm="0">
                                          <p:val>
                                            <p:strVal val="ppt_y"/>
                                          </p:val>
                                        </p:tav>
                                        <p:tav tm="100000">
                                          <p:val>
                                            <p:fltVal val="0.46083"/>
                                          </p:val>
                                        </p:tav>
                                      </p:tavLst>
                                    </p:anim>
                                    <p:anim calcmode="lin" valueType="num">
                                      <p:cBhvr additive="base">
                                        <p:cTn id="97" dur="500" fill="hold">
                                          <p:stCondLst>
                                            <p:cond delay="0"/>
                                          </p:stCondLst>
                                        </p:cTn>
                                        <p:tgtEl>
                                          <p:spTgt spid="16"/>
                                        </p:tgtEl>
                                        <p:attrNameLst>
                                          <p:attrName>ppt_w</p:attrName>
                                        </p:attrNameLst>
                                      </p:cBhvr>
                                      <p:tavLst>
                                        <p:tav tm="0">
                                          <p:val>
                                            <p:strVal val="ppt_w"/>
                                          </p:val>
                                        </p:tav>
                                        <p:tav tm="100000">
                                          <p:val>
                                            <p:strVal val="#ppt_w"/>
                                          </p:val>
                                        </p:tav>
                                      </p:tavLst>
                                    </p:anim>
                                    <p:anim calcmode="lin" valueType="num">
                                      <p:cBhvr additive="base">
                                        <p:cTn id="98" dur="500" fill="hold">
                                          <p:stCondLst>
                                            <p:cond delay="0"/>
                                          </p:stCondLst>
                                        </p:cTn>
                                        <p:tgtEl>
                                          <p:spTgt spid="16"/>
                                        </p:tgtEl>
                                        <p:attrNameLst>
                                          <p:attrName>ppt_h</p:attrName>
                                        </p:attrNameLst>
                                      </p:cBhvr>
                                      <p:tavLst>
                                        <p:tav tm="0">
                                          <p:val>
                                            <p:strVal val="ppt_h"/>
                                          </p:val>
                                        </p:tav>
                                        <p:tav tm="100000">
                                          <p:val>
                                            <p:strVal val="#ppt_h"/>
                                          </p:val>
                                        </p:tav>
                                      </p:tavLst>
                                    </p:anim>
                                  </p:childTnLst>
                                </p:cTn>
                              </p:par>
                              <p:par>
                                <p:cTn id="99" presetID="35" presetClass="path" presetSubtype="0" accel="50000" decel="50000" fill="hold" nodeType="withEffect">
                                  <p:stCondLst>
                                    <p:cond delay="0"/>
                                  </p:stCondLst>
                                  <p:childTnLst>
                                    <p:anim calcmode="lin" valueType="num">
                                      <p:cBhvr additive="base">
                                        <p:cTn id="100" dur="500" fill="hold">
                                          <p:stCondLst>
                                            <p:cond delay="0"/>
                                          </p:stCondLst>
                                        </p:cTn>
                                        <p:tgtEl>
                                          <p:spTgt spid="19"/>
                                        </p:tgtEl>
                                        <p:attrNameLst>
                                          <p:attrName>ppt_x</p:attrName>
                                        </p:attrNameLst>
                                      </p:cBhvr>
                                      <p:tavLst>
                                        <p:tav tm="0">
                                          <p:val>
                                            <p:strVal val="ppt_x"/>
                                          </p:val>
                                        </p:tav>
                                        <p:tav tm="100000">
                                          <p:val>
                                            <p:fltVal val="0.644"/>
                                          </p:val>
                                        </p:tav>
                                      </p:tavLst>
                                    </p:anim>
                                    <p:anim calcmode="lin" valueType="num">
                                      <p:cBhvr additive="base">
                                        <p:cTn id="101" dur="500" fill="hold">
                                          <p:stCondLst>
                                            <p:cond delay="0"/>
                                          </p:stCondLst>
                                        </p:cTn>
                                        <p:tgtEl>
                                          <p:spTgt spid="19"/>
                                        </p:tgtEl>
                                        <p:attrNameLst>
                                          <p:attrName>ppt_y</p:attrName>
                                        </p:attrNameLst>
                                      </p:cBhvr>
                                      <p:tavLst>
                                        <p:tav tm="0">
                                          <p:val>
                                            <p:strVal val="ppt_y"/>
                                          </p:val>
                                        </p:tav>
                                        <p:tav tm="100000">
                                          <p:val>
                                            <p:fltVal val="0.57373"/>
                                          </p:val>
                                        </p:tav>
                                      </p:tavLst>
                                    </p:anim>
                                    <p:anim calcmode="lin" valueType="num">
                                      <p:cBhvr additive="base">
                                        <p:cTn id="102" dur="500" fill="hold">
                                          <p:stCondLst>
                                            <p:cond delay="0"/>
                                          </p:stCondLst>
                                        </p:cTn>
                                        <p:tgtEl>
                                          <p:spTgt spid="19"/>
                                        </p:tgtEl>
                                        <p:attrNameLst>
                                          <p:attrName>ppt_w</p:attrName>
                                        </p:attrNameLst>
                                      </p:cBhvr>
                                      <p:tavLst>
                                        <p:tav tm="0">
                                          <p:val>
                                            <p:strVal val="ppt_w"/>
                                          </p:val>
                                        </p:tav>
                                        <p:tav tm="100000">
                                          <p:val>
                                            <p:strVal val="#ppt_w"/>
                                          </p:val>
                                        </p:tav>
                                      </p:tavLst>
                                    </p:anim>
                                    <p:anim calcmode="lin" valueType="num">
                                      <p:cBhvr additive="base">
                                        <p:cTn id="103" dur="500" fill="hold">
                                          <p:stCondLst>
                                            <p:cond delay="0"/>
                                          </p:stCondLst>
                                        </p:cTn>
                                        <p:tgtEl>
                                          <p:spTgt spid="19"/>
                                        </p:tgtEl>
                                        <p:attrNameLst>
                                          <p:attrName>ppt_h</p:attrName>
                                        </p:attrNameLst>
                                      </p:cBhvr>
                                      <p:tavLst>
                                        <p:tav tm="0">
                                          <p:val>
                                            <p:strVal val="ppt_h"/>
                                          </p:val>
                                        </p:tav>
                                        <p:tav tm="100000">
                                          <p:val>
                                            <p:strVal val="#ppt_h"/>
                                          </p:val>
                                        </p:tav>
                                      </p:tavLst>
                                    </p:anim>
                                  </p:childTnLst>
                                </p:cTn>
                              </p:par>
                              <p:par>
                                <p:cTn id="104" presetID="0" presetClass="entr" presetSubtype="0" accel="50000" fill="hold" nodeType="withEffect">
                                  <p:stCondLst>
                                    <p:cond delay="0"/>
                                  </p:stCondLst>
                                  <p:childTnLst>
                                    <p:set>
                                      <p:cBhvr>
                                        <p:cTn id="105" dur="500" fill="hold">
                                          <p:stCondLst>
                                            <p:cond delay="0"/>
                                          </p:stCondLst>
                                        </p:cTn>
                                        <p:tgtEl>
                                          <p:spTgt spid="25"/>
                                        </p:tgtEl>
                                        <p:attrNameLst>
                                          <p:attrName>style.visibility</p:attrName>
                                        </p:attrNameLst>
                                      </p:cBhvr>
                                      <p:to>
                                        <p:strVal val="visible"/>
                                      </p:to>
                                    </p:set>
                                    <p:animScale>
                                      <p:cBhvr>
                                        <p:cTn id="106" dur="500" fill="hold">
                                          <p:stCondLst>
                                            <p:cond delay="0"/>
                                          </p:stCondLst>
                                        </p:cTn>
                                        <p:tgtEl>
                                          <p:spTgt spid="25"/>
                                        </p:tgtEl>
                                      </p:cBhvr>
                                      <p:from x="0" y="0"/>
                                      <p:to x="100000" y="100000"/>
                                    </p:animScale>
                                    <p:anim to="" calcmode="lin" valueType="num">
                                      <p:cBhvr>
                                        <p:cTn id="107" dur="500" fill="hold">
                                          <p:stCondLst>
                                            <p:cond delay="0"/>
                                          </p:stCondLst>
                                        </p:cTn>
                                        <p:tgtEl>
                                          <p:spTgt spid="25"/>
                                        </p:tgtEl>
                                        <p:attrNameLst>
                                          <p:attrName>ppt_y</p:attrName>
                                        </p:attrNameLst>
                                      </p:cBhvr>
                                      <p:tavLst>
                                        <p:tav tm="0">
                                          <p:val>
                                            <p:strVal val="#ppt_y-0.5"/>
                                          </p:val>
                                        </p:tav>
                                        <p:tav tm="100000">
                                          <p:val>
                                            <p:fltVal val="0.76163"/>
                                          </p:val>
                                        </p:tav>
                                      </p:tavLst>
                                    </p:anim>
                                    <p:animEffect filter="fade">
                                      <p:cBhvr>
                                        <p:cTn id="108" dur="500">
                                          <p:stCondLst>
                                            <p:cond delay="0"/>
                                          </p:stCondLst>
                                        </p:cTn>
                                        <p:tgtEl>
                                          <p:spTgt spid="25"/>
                                        </p:tgtEl>
                                      </p:cBhvr>
                                    </p:animEffect>
                                    <p:anim to="" calcmode="lin" valueType="num">
                                      <p:cBhvr>
                                        <p:cTn id="109" dur="500" fill="hold">
                                          <p:stCondLst>
                                            <p:cond delay="0"/>
                                          </p:stCondLst>
                                        </p:cTn>
                                        <p:tgtEl>
                                          <p:spTgt spid="25"/>
                                        </p:tgtEl>
                                        <p:attrNameLst>
                                          <p:attrName>ppt_x</p:attrName>
                                        </p:attrNameLst>
                                      </p:cBhvr>
                                      <p:tavLst>
                                        <p:tav tm="0">
                                          <p:val>
                                            <p:fltVal val="0.578"/>
                                          </p:val>
                                        </p:tav>
                                        <p:tav tm="100000">
                                          <p:val>
                                            <p:fltVal val="0.60735"/>
                                          </p:val>
                                        </p:tav>
                                      </p:tavLst>
                                    </p:anim>
                                  </p:childTnLst>
                                </p:cTn>
                              </p:par>
                              <p:par>
                                <p:cTn id="110" presetID="35" presetClass="path" presetSubtype="0" accel="50000" decel="50000" fill="hold" nodeType="withEffect">
                                  <p:stCondLst>
                                    <p:cond delay="0"/>
                                  </p:stCondLst>
                                  <p:childTnLst>
                                    <p:anim calcmode="lin" valueType="num">
                                      <p:cBhvr additive="base">
                                        <p:cTn id="111" dur="500" fill="hold">
                                          <p:stCondLst>
                                            <p:cond delay="0"/>
                                          </p:stCondLst>
                                        </p:cTn>
                                        <p:tgtEl>
                                          <p:spTgt spid="2"/>
                                        </p:tgtEl>
                                        <p:attrNameLst>
                                          <p:attrName>ppt_x</p:attrName>
                                        </p:attrNameLst>
                                      </p:cBhvr>
                                      <p:tavLst>
                                        <p:tav tm="0">
                                          <p:val>
                                            <p:strVal val="ppt_x"/>
                                          </p:val>
                                        </p:tav>
                                        <p:tav tm="100000">
                                          <p:val>
                                            <p:fltVal val="0.70863"/>
                                          </p:val>
                                        </p:tav>
                                      </p:tavLst>
                                    </p:anim>
                                    <p:anim calcmode="lin" valueType="num">
                                      <p:cBhvr additive="base">
                                        <p:cTn id="112" dur="500" fill="hold">
                                          <p:stCondLst>
                                            <p:cond delay="0"/>
                                          </p:stCondLst>
                                        </p:cTn>
                                        <p:tgtEl>
                                          <p:spTgt spid="2"/>
                                        </p:tgtEl>
                                        <p:attrNameLst>
                                          <p:attrName>ppt_y</p:attrName>
                                        </p:attrNameLst>
                                      </p:cBhvr>
                                      <p:tavLst>
                                        <p:tav tm="0">
                                          <p:val>
                                            <p:strVal val="ppt_y"/>
                                          </p:val>
                                        </p:tav>
                                        <p:tav tm="100000">
                                          <p:val>
                                            <p:fltVal val="0.16447"/>
                                          </p:val>
                                        </p:tav>
                                      </p:tavLst>
                                    </p:anim>
                                    <p:anim calcmode="lin" valueType="num">
                                      <p:cBhvr additive="base">
                                        <p:cTn id="113" dur="500" fill="hold">
                                          <p:stCondLst>
                                            <p:cond delay="0"/>
                                          </p:stCondLst>
                                        </p:cTn>
                                        <p:tgtEl>
                                          <p:spTgt spid="2"/>
                                        </p:tgtEl>
                                        <p:attrNameLst>
                                          <p:attrName>ppt_w</p:attrName>
                                        </p:attrNameLst>
                                      </p:cBhvr>
                                      <p:tavLst>
                                        <p:tav tm="0">
                                          <p:val>
                                            <p:strVal val="ppt_w"/>
                                          </p:val>
                                        </p:tav>
                                        <p:tav tm="100000">
                                          <p:val>
                                            <p:strVal val="#ppt_w"/>
                                          </p:val>
                                        </p:tav>
                                      </p:tavLst>
                                    </p:anim>
                                    <p:anim calcmode="lin" valueType="num">
                                      <p:cBhvr additive="base">
                                        <p:cTn id="114" dur="500" fill="hold">
                                          <p:stCondLst>
                                            <p:cond delay="0"/>
                                          </p:stCondLst>
                                        </p:cTn>
                                        <p:tgtEl>
                                          <p:spTgt spid="2"/>
                                        </p:tgtEl>
                                        <p:attrNameLst>
                                          <p:attrName>ppt_h</p:attrName>
                                        </p:attrNameLst>
                                      </p:cBhvr>
                                      <p:tavLst>
                                        <p:tav tm="0">
                                          <p:val>
                                            <p:strVal val="ppt_h"/>
                                          </p:val>
                                        </p:tav>
                                        <p:tav tm="100000">
                                          <p:val>
                                            <p:strVal val="#ppt_h"/>
                                          </p:val>
                                        </p:tav>
                                      </p:tavLst>
                                    </p:anim>
                                  </p:childTnLst>
                                </p:cTn>
                              </p:par>
                              <p:par>
                                <p:cTn id="115" presetID="35" presetClass="path" presetSubtype="0" accel="50000" decel="50000" fill="hold" nodeType="withEffect">
                                  <p:stCondLst>
                                    <p:cond delay="0"/>
                                  </p:stCondLst>
                                  <p:childTnLst>
                                    <p:anim calcmode="lin" valueType="num">
                                      <p:cBhvr additive="base">
                                        <p:cTn id="116" dur="500" fill="hold">
                                          <p:stCondLst>
                                            <p:cond delay="0"/>
                                          </p:stCondLst>
                                        </p:cTn>
                                        <p:tgtEl>
                                          <p:spTgt spid="13"/>
                                        </p:tgtEl>
                                        <p:attrNameLst>
                                          <p:attrName>ppt_x</p:attrName>
                                        </p:attrNameLst>
                                      </p:cBhvr>
                                      <p:tavLst>
                                        <p:tav tm="0">
                                          <p:val>
                                            <p:strVal val="ppt_x"/>
                                          </p:val>
                                        </p:tav>
                                        <p:tav tm="100000">
                                          <p:val>
                                            <p:fltVal val="0.69087"/>
                                          </p:val>
                                        </p:tav>
                                      </p:tavLst>
                                    </p:anim>
                                    <p:anim calcmode="lin" valueType="num">
                                      <p:cBhvr additive="base">
                                        <p:cTn id="117" dur="500" fill="hold">
                                          <p:stCondLst>
                                            <p:cond delay="0"/>
                                          </p:stCondLst>
                                        </p:cTn>
                                        <p:tgtEl>
                                          <p:spTgt spid="13"/>
                                        </p:tgtEl>
                                        <p:attrNameLst>
                                          <p:attrName>ppt_y</p:attrName>
                                        </p:attrNameLst>
                                      </p:cBhvr>
                                      <p:tavLst>
                                        <p:tav tm="0">
                                          <p:val>
                                            <p:strVal val="ppt_y"/>
                                          </p:val>
                                        </p:tav>
                                        <p:tav tm="100000">
                                          <p:val>
                                            <p:fltVal val="0.28152"/>
                                          </p:val>
                                        </p:tav>
                                      </p:tavLst>
                                    </p:anim>
                                    <p:anim calcmode="lin" valueType="num">
                                      <p:cBhvr additive="base">
                                        <p:cTn id="118" dur="500" fill="hold">
                                          <p:stCondLst>
                                            <p:cond delay="0"/>
                                          </p:stCondLst>
                                        </p:cTn>
                                        <p:tgtEl>
                                          <p:spTgt spid="13"/>
                                        </p:tgtEl>
                                        <p:attrNameLst>
                                          <p:attrName>ppt_w</p:attrName>
                                        </p:attrNameLst>
                                      </p:cBhvr>
                                      <p:tavLst>
                                        <p:tav tm="0">
                                          <p:val>
                                            <p:strVal val="ppt_w"/>
                                          </p:val>
                                        </p:tav>
                                        <p:tav tm="100000">
                                          <p:val>
                                            <p:strVal val="#ppt_w"/>
                                          </p:val>
                                        </p:tav>
                                      </p:tavLst>
                                    </p:anim>
                                    <p:anim calcmode="lin" valueType="num">
                                      <p:cBhvr additive="base">
                                        <p:cTn id="119" dur="500" fill="hold">
                                          <p:stCondLst>
                                            <p:cond delay="0"/>
                                          </p:stCondLst>
                                        </p:cTn>
                                        <p:tgtEl>
                                          <p:spTgt spid="13"/>
                                        </p:tgtEl>
                                        <p:attrNameLst>
                                          <p:attrName>ppt_h</p:attrName>
                                        </p:attrNameLst>
                                      </p:cBhvr>
                                      <p:tavLst>
                                        <p:tav tm="0">
                                          <p:val>
                                            <p:strVal val="ppt_h"/>
                                          </p:val>
                                        </p:tav>
                                        <p:tav tm="100000">
                                          <p:val>
                                            <p:strVal val="#ppt_h"/>
                                          </p:val>
                                        </p:tav>
                                      </p:tavLst>
                                    </p:anim>
                                  </p:childTnLst>
                                </p:cTn>
                              </p:par>
                              <p:par>
                                <p:cTn id="120" presetID="35" presetClass="path" presetSubtype="0" accel="50000" decel="50000" fill="hold" nodeType="withEffect">
                                  <p:stCondLst>
                                    <p:cond delay="0"/>
                                  </p:stCondLst>
                                  <p:childTnLst>
                                    <p:anim calcmode="lin" valueType="num">
                                      <p:cBhvr additive="base">
                                        <p:cTn id="121" dur="500" fill="hold">
                                          <p:stCondLst>
                                            <p:cond delay="0"/>
                                          </p:stCondLst>
                                        </p:cTn>
                                        <p:tgtEl>
                                          <p:spTgt spid="16"/>
                                        </p:tgtEl>
                                        <p:attrNameLst>
                                          <p:attrName>ppt_x</p:attrName>
                                        </p:attrNameLst>
                                      </p:cBhvr>
                                      <p:tavLst>
                                        <p:tav tm="0">
                                          <p:val>
                                            <p:strVal val="ppt_x"/>
                                          </p:val>
                                        </p:tav>
                                        <p:tav tm="100000">
                                          <p:val>
                                            <p:fltVal val="0.67232"/>
                                          </p:val>
                                        </p:tav>
                                      </p:tavLst>
                                    </p:anim>
                                    <p:anim calcmode="lin" valueType="num">
                                      <p:cBhvr additive="base">
                                        <p:cTn id="122" dur="500" fill="hold">
                                          <p:stCondLst>
                                            <p:cond delay="0"/>
                                          </p:stCondLst>
                                        </p:cTn>
                                        <p:tgtEl>
                                          <p:spTgt spid="16"/>
                                        </p:tgtEl>
                                        <p:attrNameLst>
                                          <p:attrName>ppt_y</p:attrName>
                                        </p:attrNameLst>
                                      </p:cBhvr>
                                      <p:tavLst>
                                        <p:tav tm="0">
                                          <p:val>
                                            <p:strVal val="ppt_y"/>
                                          </p:val>
                                        </p:tav>
                                        <p:tav tm="100000">
                                          <p:val>
                                            <p:fltVal val="0.39858"/>
                                          </p:val>
                                        </p:tav>
                                      </p:tavLst>
                                    </p:anim>
                                    <p:anim calcmode="lin" valueType="num">
                                      <p:cBhvr additive="base">
                                        <p:cTn id="123" dur="500" fill="hold">
                                          <p:stCondLst>
                                            <p:cond delay="0"/>
                                          </p:stCondLst>
                                        </p:cTn>
                                        <p:tgtEl>
                                          <p:spTgt spid="16"/>
                                        </p:tgtEl>
                                        <p:attrNameLst>
                                          <p:attrName>ppt_w</p:attrName>
                                        </p:attrNameLst>
                                      </p:cBhvr>
                                      <p:tavLst>
                                        <p:tav tm="0">
                                          <p:val>
                                            <p:strVal val="ppt_w"/>
                                          </p:val>
                                        </p:tav>
                                        <p:tav tm="100000">
                                          <p:val>
                                            <p:strVal val="#ppt_w"/>
                                          </p:val>
                                        </p:tav>
                                      </p:tavLst>
                                    </p:anim>
                                    <p:anim calcmode="lin" valueType="num">
                                      <p:cBhvr additive="base">
                                        <p:cTn id="124" dur="500" fill="hold">
                                          <p:stCondLst>
                                            <p:cond delay="0"/>
                                          </p:stCondLst>
                                        </p:cTn>
                                        <p:tgtEl>
                                          <p:spTgt spid="16"/>
                                        </p:tgtEl>
                                        <p:attrNameLst>
                                          <p:attrName>ppt_h</p:attrName>
                                        </p:attrNameLst>
                                      </p:cBhvr>
                                      <p:tavLst>
                                        <p:tav tm="0">
                                          <p:val>
                                            <p:strVal val="ppt_h"/>
                                          </p:val>
                                        </p:tav>
                                        <p:tav tm="100000">
                                          <p:val>
                                            <p:strVal val="#ppt_h"/>
                                          </p:val>
                                        </p:tav>
                                      </p:tavLst>
                                    </p:anim>
                                  </p:childTnLst>
                                </p:cTn>
                              </p:par>
                              <p:par>
                                <p:cTn id="125" presetID="35" presetClass="path" presetSubtype="0" accel="50000" decel="50000" fill="hold" nodeType="withEffect">
                                  <p:stCondLst>
                                    <p:cond delay="0"/>
                                  </p:stCondLst>
                                  <p:childTnLst>
                                    <p:anim calcmode="lin" valueType="num">
                                      <p:cBhvr additive="base">
                                        <p:cTn id="126" dur="500" fill="hold">
                                          <p:stCondLst>
                                            <p:cond delay="0"/>
                                          </p:stCondLst>
                                        </p:cTn>
                                        <p:tgtEl>
                                          <p:spTgt spid="19"/>
                                        </p:tgtEl>
                                        <p:attrNameLst>
                                          <p:attrName>ppt_x</p:attrName>
                                        </p:attrNameLst>
                                      </p:cBhvr>
                                      <p:tavLst>
                                        <p:tav tm="0">
                                          <p:val>
                                            <p:strVal val="ppt_x"/>
                                          </p:val>
                                        </p:tav>
                                        <p:tav tm="100000">
                                          <p:val>
                                            <p:fltVal val="0.6546"/>
                                          </p:val>
                                        </p:tav>
                                      </p:tavLst>
                                    </p:anim>
                                    <p:anim calcmode="lin" valueType="num">
                                      <p:cBhvr additive="base">
                                        <p:cTn id="127" dur="500" fill="hold">
                                          <p:stCondLst>
                                            <p:cond delay="0"/>
                                          </p:stCondLst>
                                        </p:cTn>
                                        <p:tgtEl>
                                          <p:spTgt spid="19"/>
                                        </p:tgtEl>
                                        <p:attrNameLst>
                                          <p:attrName>ppt_y</p:attrName>
                                        </p:attrNameLst>
                                      </p:cBhvr>
                                      <p:tavLst>
                                        <p:tav tm="0">
                                          <p:val>
                                            <p:strVal val="ppt_y"/>
                                          </p:val>
                                        </p:tav>
                                        <p:tav tm="100000">
                                          <p:val>
                                            <p:fltVal val="0.51148"/>
                                          </p:val>
                                        </p:tav>
                                      </p:tavLst>
                                    </p:anim>
                                    <p:anim calcmode="lin" valueType="num">
                                      <p:cBhvr additive="base">
                                        <p:cTn id="128" dur="500" fill="hold">
                                          <p:stCondLst>
                                            <p:cond delay="0"/>
                                          </p:stCondLst>
                                        </p:cTn>
                                        <p:tgtEl>
                                          <p:spTgt spid="19"/>
                                        </p:tgtEl>
                                        <p:attrNameLst>
                                          <p:attrName>ppt_w</p:attrName>
                                        </p:attrNameLst>
                                      </p:cBhvr>
                                      <p:tavLst>
                                        <p:tav tm="0">
                                          <p:val>
                                            <p:strVal val="ppt_w"/>
                                          </p:val>
                                        </p:tav>
                                        <p:tav tm="100000">
                                          <p:val>
                                            <p:strVal val="#ppt_w"/>
                                          </p:val>
                                        </p:tav>
                                      </p:tavLst>
                                    </p:anim>
                                    <p:anim calcmode="lin" valueType="num">
                                      <p:cBhvr additive="base">
                                        <p:cTn id="129" dur="500" fill="hold">
                                          <p:stCondLst>
                                            <p:cond delay="0"/>
                                          </p:stCondLst>
                                        </p:cTn>
                                        <p:tgtEl>
                                          <p:spTgt spid="19"/>
                                        </p:tgtEl>
                                        <p:attrNameLst>
                                          <p:attrName>ppt_h</p:attrName>
                                        </p:attrNameLst>
                                      </p:cBhvr>
                                      <p:tavLst>
                                        <p:tav tm="0">
                                          <p:val>
                                            <p:strVal val="ppt_h"/>
                                          </p:val>
                                        </p:tav>
                                        <p:tav tm="100000">
                                          <p:val>
                                            <p:strVal val="#ppt_h"/>
                                          </p:val>
                                        </p:tav>
                                      </p:tavLst>
                                    </p:anim>
                                  </p:childTnLst>
                                </p:cTn>
                              </p:par>
                              <p:par>
                                <p:cTn id="130" presetID="35" presetClass="path" presetSubtype="0" accel="50000" decel="50000" fill="hold" nodeType="withEffect">
                                  <p:stCondLst>
                                    <p:cond delay="0"/>
                                  </p:stCondLst>
                                  <p:childTnLst>
                                    <p:anim calcmode="lin" valueType="num">
                                      <p:cBhvr additive="base">
                                        <p:cTn id="131" dur="500" fill="hold">
                                          <p:stCondLst>
                                            <p:cond delay="0"/>
                                          </p:stCondLst>
                                        </p:cTn>
                                        <p:tgtEl>
                                          <p:spTgt spid="22"/>
                                        </p:tgtEl>
                                        <p:attrNameLst>
                                          <p:attrName>ppt_x</p:attrName>
                                        </p:attrNameLst>
                                      </p:cBhvr>
                                      <p:tavLst>
                                        <p:tav tm="0">
                                          <p:val>
                                            <p:strVal val="ppt_x"/>
                                          </p:val>
                                        </p:tav>
                                        <p:tav tm="100000">
                                          <p:val>
                                            <p:fltVal val="0.62854"/>
                                          </p:val>
                                        </p:tav>
                                      </p:tavLst>
                                    </p:anim>
                                    <p:anim calcmode="lin" valueType="num">
                                      <p:cBhvr additive="base">
                                        <p:cTn id="132" dur="500" fill="hold">
                                          <p:stCondLst>
                                            <p:cond delay="0"/>
                                          </p:stCondLst>
                                        </p:cTn>
                                        <p:tgtEl>
                                          <p:spTgt spid="22"/>
                                        </p:tgtEl>
                                        <p:attrNameLst>
                                          <p:attrName>ppt_y</p:attrName>
                                        </p:attrNameLst>
                                      </p:cBhvr>
                                      <p:tavLst>
                                        <p:tav tm="0">
                                          <p:val>
                                            <p:strVal val="ppt_y"/>
                                          </p:val>
                                        </p:tav>
                                        <p:tav tm="100000">
                                          <p:val>
                                            <p:fltVal val="0.63712"/>
                                          </p:val>
                                        </p:tav>
                                      </p:tavLst>
                                    </p:anim>
                                    <p:anim calcmode="lin" valueType="num">
                                      <p:cBhvr additive="base">
                                        <p:cTn id="133" dur="500" fill="hold">
                                          <p:stCondLst>
                                            <p:cond delay="0"/>
                                          </p:stCondLst>
                                        </p:cTn>
                                        <p:tgtEl>
                                          <p:spTgt spid="22"/>
                                        </p:tgtEl>
                                        <p:attrNameLst>
                                          <p:attrName>ppt_w</p:attrName>
                                        </p:attrNameLst>
                                      </p:cBhvr>
                                      <p:tavLst>
                                        <p:tav tm="0">
                                          <p:val>
                                            <p:strVal val="ppt_w"/>
                                          </p:val>
                                        </p:tav>
                                        <p:tav tm="100000">
                                          <p:val>
                                            <p:strVal val="#ppt_w"/>
                                          </p:val>
                                        </p:tav>
                                      </p:tavLst>
                                    </p:anim>
                                    <p:anim calcmode="lin" valueType="num">
                                      <p:cBhvr additive="base">
                                        <p:cTn id="134" dur="500" fill="hold">
                                          <p:stCondLst>
                                            <p:cond delay="0"/>
                                          </p:stCondLst>
                                        </p:cTn>
                                        <p:tgtEl>
                                          <p:spTgt spid="22"/>
                                        </p:tgtEl>
                                        <p:attrNameLst>
                                          <p:attrName>ppt_h</p:attrName>
                                        </p:attrNameLst>
                                      </p:cBhvr>
                                      <p:tavLst>
                                        <p:tav tm="0">
                                          <p:val>
                                            <p:strVal val="ppt_h"/>
                                          </p:val>
                                        </p:tav>
                                        <p:tav tm="100000">
                                          <p:val>
                                            <p:strVal val="#ppt_h"/>
                                          </p:val>
                                        </p:tav>
                                      </p:tavLst>
                                    </p:anim>
                                  </p:childTnLst>
                                </p:cTn>
                              </p:par>
                              <p:par>
                                <p:cTn id="135" presetID="0" presetClass="entr" presetSubtype="0" accel="50000" fill="hold" nodeType="withEffect">
                                  <p:stCondLst>
                                    <p:cond delay="0"/>
                                  </p:stCondLst>
                                  <p:childTnLst>
                                    <p:set>
                                      <p:cBhvr>
                                        <p:cTn id="136" dur="500" fill="hold">
                                          <p:stCondLst>
                                            <p:cond delay="0"/>
                                          </p:stCondLst>
                                        </p:cTn>
                                        <p:tgtEl>
                                          <p:spTgt spid="28"/>
                                        </p:tgtEl>
                                        <p:attrNameLst>
                                          <p:attrName>style.visibility</p:attrName>
                                        </p:attrNameLst>
                                      </p:cBhvr>
                                      <p:to>
                                        <p:strVal val="visible"/>
                                      </p:to>
                                    </p:set>
                                    <p:animScale>
                                      <p:cBhvr>
                                        <p:cTn id="137" dur="500" fill="hold">
                                          <p:stCondLst>
                                            <p:cond delay="0"/>
                                          </p:stCondLst>
                                        </p:cTn>
                                        <p:tgtEl>
                                          <p:spTgt spid="28"/>
                                        </p:tgtEl>
                                      </p:cBhvr>
                                      <p:from x="0" y="0"/>
                                      <p:to x="100000" y="100000"/>
                                    </p:animScale>
                                    <p:anim to="" calcmode="lin" valueType="num">
                                      <p:cBhvr>
                                        <p:cTn id="138" dur="500" fill="hold">
                                          <p:stCondLst>
                                            <p:cond delay="0"/>
                                          </p:stCondLst>
                                        </p:cTn>
                                        <p:tgtEl>
                                          <p:spTgt spid="28"/>
                                        </p:tgtEl>
                                        <p:attrNameLst>
                                          <p:attrName>ppt_y</p:attrName>
                                        </p:attrNameLst>
                                      </p:cBhvr>
                                      <p:tavLst>
                                        <p:tav tm="0">
                                          <p:val>
                                            <p:strVal val="#ppt_y-0.5"/>
                                          </p:val>
                                        </p:tav>
                                        <p:tav tm="100000">
                                          <p:val>
                                            <p:fltVal val="0.83119"/>
                                          </p:val>
                                        </p:tav>
                                      </p:tavLst>
                                    </p:anim>
                                    <p:animEffect filter="fade">
                                      <p:cBhvr>
                                        <p:cTn id="139" dur="500">
                                          <p:stCondLst>
                                            <p:cond delay="0"/>
                                          </p:stCondLst>
                                        </p:cTn>
                                        <p:tgtEl>
                                          <p:spTgt spid="28"/>
                                        </p:tgtEl>
                                      </p:cBhvr>
                                    </p:animEffect>
                                    <p:anim to="" calcmode="lin" valueType="num">
                                      <p:cBhvr>
                                        <p:cTn id="140" dur="500" fill="hold">
                                          <p:stCondLst>
                                            <p:cond delay="0"/>
                                          </p:stCondLst>
                                        </p:cTn>
                                        <p:tgtEl>
                                          <p:spTgt spid="28"/>
                                        </p:tgtEl>
                                        <p:attrNameLst>
                                          <p:attrName>ppt_x</p:attrName>
                                        </p:attrNameLst>
                                      </p:cBhvr>
                                      <p:tavLst>
                                        <p:tav tm="0">
                                          <p:val>
                                            <p:fltVal val="0.578"/>
                                          </p:val>
                                        </p:tav>
                                        <p:tav tm="100000">
                                          <p:val>
                                            <p:fltVal val="0.59432"/>
                                          </p:val>
                                        </p:tav>
                                      </p:tavLst>
                                    </p:anim>
                                  </p:childTnLst>
                                </p:cTn>
                              </p:par>
                              <p:par>
                                <p:cTn id="141" presetID="35" presetClass="path" presetSubtype="0" accel="50000" decel="50000" fill="hold" nodeType="withEffect">
                                  <p:stCondLst>
                                    <p:cond delay="0"/>
                                  </p:stCondLst>
                                  <p:childTnLst>
                                    <p:anim calcmode="lin" valueType="num">
                                      <p:cBhvr additive="base">
                                        <p:cTn id="142" dur="500" fill="hold">
                                          <p:stCondLst>
                                            <p:cond delay="0"/>
                                          </p:stCondLst>
                                        </p:cTn>
                                        <p:tgtEl>
                                          <p:spTgt spid="2"/>
                                        </p:tgtEl>
                                        <p:attrNameLst>
                                          <p:attrName>ppt_x</p:attrName>
                                        </p:attrNameLst>
                                      </p:cBhvr>
                                      <p:tavLst>
                                        <p:tav tm="0">
                                          <p:val>
                                            <p:strVal val="ppt_x"/>
                                          </p:val>
                                        </p:tav>
                                        <p:tav tm="100000">
                                          <p:val>
                                            <p:fltVal val="0.72166"/>
                                          </p:val>
                                        </p:tav>
                                      </p:tavLst>
                                    </p:anim>
                                    <p:anim calcmode="lin" valueType="num">
                                      <p:cBhvr additive="base">
                                        <p:cTn id="143" dur="500" fill="hold">
                                          <p:stCondLst>
                                            <p:cond delay="0"/>
                                          </p:stCondLst>
                                        </p:cTn>
                                        <p:tgtEl>
                                          <p:spTgt spid="2"/>
                                        </p:tgtEl>
                                        <p:attrNameLst>
                                          <p:attrName>ppt_y</p:attrName>
                                        </p:attrNameLst>
                                      </p:cBhvr>
                                      <p:tavLst>
                                        <p:tav tm="0">
                                          <p:val>
                                            <p:strVal val="ppt_y"/>
                                          </p:val>
                                        </p:tav>
                                        <p:tav tm="100000">
                                          <p:val>
                                            <p:fltVal val="0.0949"/>
                                          </p:val>
                                        </p:tav>
                                      </p:tavLst>
                                    </p:anim>
                                    <p:anim calcmode="lin" valueType="num">
                                      <p:cBhvr additive="base">
                                        <p:cTn id="144" dur="500" fill="hold">
                                          <p:stCondLst>
                                            <p:cond delay="0"/>
                                          </p:stCondLst>
                                        </p:cTn>
                                        <p:tgtEl>
                                          <p:spTgt spid="2"/>
                                        </p:tgtEl>
                                        <p:attrNameLst>
                                          <p:attrName>ppt_w</p:attrName>
                                        </p:attrNameLst>
                                      </p:cBhvr>
                                      <p:tavLst>
                                        <p:tav tm="0">
                                          <p:val>
                                            <p:strVal val="ppt_w"/>
                                          </p:val>
                                        </p:tav>
                                        <p:tav tm="100000">
                                          <p:val>
                                            <p:strVal val="#ppt_w"/>
                                          </p:val>
                                        </p:tav>
                                      </p:tavLst>
                                    </p:anim>
                                    <p:anim calcmode="lin" valueType="num">
                                      <p:cBhvr additive="base">
                                        <p:cTn id="145" dur="500" fill="hold">
                                          <p:stCondLst>
                                            <p:cond delay="0"/>
                                          </p:stCondLst>
                                        </p:cTn>
                                        <p:tgtEl>
                                          <p:spTgt spid="2"/>
                                        </p:tgtEl>
                                        <p:attrNameLst>
                                          <p:attrName>ppt_h</p:attrName>
                                        </p:attrNameLst>
                                      </p:cBhvr>
                                      <p:tavLst>
                                        <p:tav tm="0">
                                          <p:val>
                                            <p:strVal val="ppt_h"/>
                                          </p:val>
                                        </p:tav>
                                        <p:tav tm="100000">
                                          <p:val>
                                            <p:strVal val="#ppt_h"/>
                                          </p:val>
                                        </p:tav>
                                      </p:tavLst>
                                    </p:anim>
                                  </p:childTnLst>
                                </p:cTn>
                              </p:par>
                              <p:par>
                                <p:cTn id="146" presetID="35" presetClass="path" presetSubtype="0" accel="50000" decel="50000" fill="hold" nodeType="withEffect">
                                  <p:stCondLst>
                                    <p:cond delay="0"/>
                                  </p:stCondLst>
                                  <p:childTnLst>
                                    <p:anim calcmode="lin" valueType="num">
                                      <p:cBhvr additive="base">
                                        <p:cTn id="147" dur="500" fill="hold">
                                          <p:stCondLst>
                                            <p:cond delay="0"/>
                                          </p:stCondLst>
                                        </p:cTn>
                                        <p:tgtEl>
                                          <p:spTgt spid="13"/>
                                        </p:tgtEl>
                                        <p:attrNameLst>
                                          <p:attrName>ppt_x</p:attrName>
                                        </p:attrNameLst>
                                      </p:cBhvr>
                                      <p:tavLst>
                                        <p:tav tm="0">
                                          <p:val>
                                            <p:strVal val="ppt_x"/>
                                          </p:val>
                                        </p:tav>
                                        <p:tav tm="100000">
                                          <p:val>
                                            <p:fltVal val="0.7039"/>
                                          </p:val>
                                        </p:tav>
                                      </p:tavLst>
                                    </p:anim>
                                    <p:anim calcmode="lin" valueType="num">
                                      <p:cBhvr additive="base">
                                        <p:cTn id="148" dur="500" fill="hold">
                                          <p:stCondLst>
                                            <p:cond delay="0"/>
                                          </p:stCondLst>
                                        </p:cTn>
                                        <p:tgtEl>
                                          <p:spTgt spid="13"/>
                                        </p:tgtEl>
                                        <p:attrNameLst>
                                          <p:attrName>ppt_y</p:attrName>
                                        </p:attrNameLst>
                                      </p:cBhvr>
                                      <p:tavLst>
                                        <p:tav tm="0">
                                          <p:val>
                                            <p:strVal val="ppt_y"/>
                                          </p:val>
                                        </p:tav>
                                        <p:tav tm="100000">
                                          <p:val>
                                            <p:fltVal val="0.21195"/>
                                          </p:val>
                                        </p:tav>
                                      </p:tavLst>
                                    </p:anim>
                                    <p:anim calcmode="lin" valueType="num">
                                      <p:cBhvr additive="base">
                                        <p:cTn id="149" dur="500" fill="hold">
                                          <p:stCondLst>
                                            <p:cond delay="0"/>
                                          </p:stCondLst>
                                        </p:cTn>
                                        <p:tgtEl>
                                          <p:spTgt spid="13"/>
                                        </p:tgtEl>
                                        <p:attrNameLst>
                                          <p:attrName>ppt_w</p:attrName>
                                        </p:attrNameLst>
                                      </p:cBhvr>
                                      <p:tavLst>
                                        <p:tav tm="0">
                                          <p:val>
                                            <p:strVal val="ppt_w"/>
                                          </p:val>
                                        </p:tav>
                                        <p:tav tm="100000">
                                          <p:val>
                                            <p:strVal val="#ppt_w"/>
                                          </p:val>
                                        </p:tav>
                                      </p:tavLst>
                                    </p:anim>
                                    <p:anim calcmode="lin" valueType="num">
                                      <p:cBhvr additive="base">
                                        <p:cTn id="150" dur="500" fill="hold">
                                          <p:stCondLst>
                                            <p:cond delay="0"/>
                                          </p:stCondLst>
                                        </p:cTn>
                                        <p:tgtEl>
                                          <p:spTgt spid="13"/>
                                        </p:tgtEl>
                                        <p:attrNameLst>
                                          <p:attrName>ppt_h</p:attrName>
                                        </p:attrNameLst>
                                      </p:cBhvr>
                                      <p:tavLst>
                                        <p:tav tm="0">
                                          <p:val>
                                            <p:strVal val="ppt_h"/>
                                          </p:val>
                                        </p:tav>
                                        <p:tav tm="100000">
                                          <p:val>
                                            <p:strVal val="#ppt_h"/>
                                          </p:val>
                                        </p:tav>
                                      </p:tavLst>
                                    </p:anim>
                                  </p:childTnLst>
                                </p:cTn>
                              </p:par>
                              <p:par>
                                <p:cTn id="151" presetID="35" presetClass="path" presetSubtype="0" accel="50000" decel="50000" fill="hold" nodeType="withEffect">
                                  <p:stCondLst>
                                    <p:cond delay="0"/>
                                  </p:stCondLst>
                                  <p:childTnLst>
                                    <p:anim calcmode="lin" valueType="num">
                                      <p:cBhvr additive="base">
                                        <p:cTn id="152" dur="500" fill="hold">
                                          <p:stCondLst>
                                            <p:cond delay="0"/>
                                          </p:stCondLst>
                                        </p:cTn>
                                        <p:tgtEl>
                                          <p:spTgt spid="16"/>
                                        </p:tgtEl>
                                        <p:attrNameLst>
                                          <p:attrName>ppt_x</p:attrName>
                                        </p:attrNameLst>
                                      </p:cBhvr>
                                      <p:tavLst>
                                        <p:tav tm="0">
                                          <p:val>
                                            <p:strVal val="ppt_x"/>
                                          </p:val>
                                        </p:tav>
                                        <p:tav tm="100000">
                                          <p:val>
                                            <p:fltVal val="0.68535"/>
                                          </p:val>
                                        </p:tav>
                                      </p:tavLst>
                                    </p:anim>
                                    <p:anim calcmode="lin" valueType="num">
                                      <p:cBhvr additive="base">
                                        <p:cTn id="153" dur="500" fill="hold">
                                          <p:stCondLst>
                                            <p:cond delay="0"/>
                                          </p:stCondLst>
                                        </p:cTn>
                                        <p:tgtEl>
                                          <p:spTgt spid="16"/>
                                        </p:tgtEl>
                                        <p:attrNameLst>
                                          <p:attrName>ppt_y</p:attrName>
                                        </p:attrNameLst>
                                      </p:cBhvr>
                                      <p:tavLst>
                                        <p:tav tm="0">
                                          <p:val>
                                            <p:strVal val="ppt_y"/>
                                          </p:val>
                                        </p:tav>
                                        <p:tav tm="100000">
                                          <p:val>
                                            <p:fltVal val="0.32901"/>
                                          </p:val>
                                        </p:tav>
                                      </p:tavLst>
                                    </p:anim>
                                    <p:anim calcmode="lin" valueType="num">
                                      <p:cBhvr additive="base">
                                        <p:cTn id="154" dur="500" fill="hold">
                                          <p:stCondLst>
                                            <p:cond delay="0"/>
                                          </p:stCondLst>
                                        </p:cTn>
                                        <p:tgtEl>
                                          <p:spTgt spid="16"/>
                                        </p:tgtEl>
                                        <p:attrNameLst>
                                          <p:attrName>ppt_w</p:attrName>
                                        </p:attrNameLst>
                                      </p:cBhvr>
                                      <p:tavLst>
                                        <p:tav tm="0">
                                          <p:val>
                                            <p:strVal val="ppt_w"/>
                                          </p:val>
                                        </p:tav>
                                        <p:tav tm="100000">
                                          <p:val>
                                            <p:strVal val="#ppt_w"/>
                                          </p:val>
                                        </p:tav>
                                      </p:tavLst>
                                    </p:anim>
                                    <p:anim calcmode="lin" valueType="num">
                                      <p:cBhvr additive="base">
                                        <p:cTn id="155" dur="500" fill="hold">
                                          <p:stCondLst>
                                            <p:cond delay="0"/>
                                          </p:stCondLst>
                                        </p:cTn>
                                        <p:tgtEl>
                                          <p:spTgt spid="16"/>
                                        </p:tgtEl>
                                        <p:attrNameLst>
                                          <p:attrName>ppt_h</p:attrName>
                                        </p:attrNameLst>
                                      </p:cBhvr>
                                      <p:tavLst>
                                        <p:tav tm="0">
                                          <p:val>
                                            <p:strVal val="ppt_h"/>
                                          </p:val>
                                        </p:tav>
                                        <p:tav tm="100000">
                                          <p:val>
                                            <p:strVal val="#ppt_h"/>
                                          </p:val>
                                        </p:tav>
                                      </p:tavLst>
                                    </p:anim>
                                  </p:childTnLst>
                                </p:cTn>
                              </p:par>
                              <p:par>
                                <p:cTn id="156" presetID="35" presetClass="path" presetSubtype="0" accel="50000" decel="50000" fill="hold" nodeType="withEffect">
                                  <p:stCondLst>
                                    <p:cond delay="0"/>
                                  </p:stCondLst>
                                  <p:childTnLst>
                                    <p:anim calcmode="lin" valueType="num">
                                      <p:cBhvr additive="base">
                                        <p:cTn id="157" dur="500" fill="hold">
                                          <p:stCondLst>
                                            <p:cond delay="0"/>
                                          </p:stCondLst>
                                        </p:cTn>
                                        <p:tgtEl>
                                          <p:spTgt spid="19"/>
                                        </p:tgtEl>
                                        <p:attrNameLst>
                                          <p:attrName>ppt_x</p:attrName>
                                        </p:attrNameLst>
                                      </p:cBhvr>
                                      <p:tavLst>
                                        <p:tav tm="0">
                                          <p:val>
                                            <p:strVal val="ppt_x"/>
                                          </p:val>
                                        </p:tav>
                                        <p:tav tm="100000">
                                          <p:val>
                                            <p:fltVal val="0.66763"/>
                                          </p:val>
                                        </p:tav>
                                      </p:tavLst>
                                    </p:anim>
                                    <p:anim calcmode="lin" valueType="num">
                                      <p:cBhvr additive="base">
                                        <p:cTn id="158" dur="500" fill="hold">
                                          <p:stCondLst>
                                            <p:cond delay="0"/>
                                          </p:stCondLst>
                                        </p:cTn>
                                        <p:tgtEl>
                                          <p:spTgt spid="19"/>
                                        </p:tgtEl>
                                        <p:attrNameLst>
                                          <p:attrName>ppt_y</p:attrName>
                                        </p:attrNameLst>
                                      </p:cBhvr>
                                      <p:tavLst>
                                        <p:tav tm="0">
                                          <p:val>
                                            <p:strVal val="ppt_y"/>
                                          </p:val>
                                        </p:tav>
                                        <p:tav tm="100000">
                                          <p:val>
                                            <p:fltVal val="0.44191"/>
                                          </p:val>
                                        </p:tav>
                                      </p:tavLst>
                                    </p:anim>
                                    <p:anim calcmode="lin" valueType="num">
                                      <p:cBhvr additive="base">
                                        <p:cTn id="159" dur="500" fill="hold">
                                          <p:stCondLst>
                                            <p:cond delay="0"/>
                                          </p:stCondLst>
                                        </p:cTn>
                                        <p:tgtEl>
                                          <p:spTgt spid="19"/>
                                        </p:tgtEl>
                                        <p:attrNameLst>
                                          <p:attrName>ppt_w</p:attrName>
                                        </p:attrNameLst>
                                      </p:cBhvr>
                                      <p:tavLst>
                                        <p:tav tm="0">
                                          <p:val>
                                            <p:strVal val="ppt_w"/>
                                          </p:val>
                                        </p:tav>
                                        <p:tav tm="100000">
                                          <p:val>
                                            <p:strVal val="#ppt_w"/>
                                          </p:val>
                                        </p:tav>
                                      </p:tavLst>
                                    </p:anim>
                                    <p:anim calcmode="lin" valueType="num">
                                      <p:cBhvr additive="base">
                                        <p:cTn id="160" dur="500" fill="hold">
                                          <p:stCondLst>
                                            <p:cond delay="0"/>
                                          </p:stCondLst>
                                        </p:cTn>
                                        <p:tgtEl>
                                          <p:spTgt spid="19"/>
                                        </p:tgtEl>
                                        <p:attrNameLst>
                                          <p:attrName>ppt_h</p:attrName>
                                        </p:attrNameLst>
                                      </p:cBhvr>
                                      <p:tavLst>
                                        <p:tav tm="0">
                                          <p:val>
                                            <p:strVal val="ppt_h"/>
                                          </p:val>
                                        </p:tav>
                                        <p:tav tm="100000">
                                          <p:val>
                                            <p:strVal val="#ppt_h"/>
                                          </p:val>
                                        </p:tav>
                                      </p:tavLst>
                                    </p:anim>
                                  </p:childTnLst>
                                </p:cTn>
                              </p:par>
                              <p:par>
                                <p:cTn id="161" presetID="35" presetClass="path" presetSubtype="0" accel="50000" decel="50000" fill="hold" nodeType="withEffect">
                                  <p:stCondLst>
                                    <p:cond delay="0"/>
                                  </p:stCondLst>
                                  <p:childTnLst>
                                    <p:anim calcmode="lin" valueType="num">
                                      <p:cBhvr additive="base">
                                        <p:cTn id="162" dur="500" fill="hold">
                                          <p:stCondLst>
                                            <p:cond delay="0"/>
                                          </p:stCondLst>
                                        </p:cTn>
                                        <p:tgtEl>
                                          <p:spTgt spid="22"/>
                                        </p:tgtEl>
                                        <p:attrNameLst>
                                          <p:attrName>ppt_x</p:attrName>
                                        </p:attrNameLst>
                                      </p:cBhvr>
                                      <p:tavLst>
                                        <p:tav tm="0">
                                          <p:val>
                                            <p:strVal val="ppt_x"/>
                                          </p:val>
                                        </p:tav>
                                        <p:tav tm="100000">
                                          <p:val>
                                            <p:fltVal val="0.64157"/>
                                          </p:val>
                                        </p:tav>
                                      </p:tavLst>
                                    </p:anim>
                                    <p:anim calcmode="lin" valueType="num">
                                      <p:cBhvr additive="base">
                                        <p:cTn id="163" dur="500" fill="hold">
                                          <p:stCondLst>
                                            <p:cond delay="0"/>
                                          </p:stCondLst>
                                        </p:cTn>
                                        <p:tgtEl>
                                          <p:spTgt spid="22"/>
                                        </p:tgtEl>
                                        <p:attrNameLst>
                                          <p:attrName>ppt_y</p:attrName>
                                        </p:attrNameLst>
                                      </p:cBhvr>
                                      <p:tavLst>
                                        <p:tav tm="0">
                                          <p:val>
                                            <p:strVal val="ppt_y"/>
                                          </p:val>
                                        </p:tav>
                                        <p:tav tm="100000">
                                          <p:val>
                                            <p:fltVal val="0.56755"/>
                                          </p:val>
                                        </p:tav>
                                      </p:tavLst>
                                    </p:anim>
                                    <p:anim calcmode="lin" valueType="num">
                                      <p:cBhvr additive="base">
                                        <p:cTn id="164" dur="500" fill="hold">
                                          <p:stCondLst>
                                            <p:cond delay="0"/>
                                          </p:stCondLst>
                                        </p:cTn>
                                        <p:tgtEl>
                                          <p:spTgt spid="22"/>
                                        </p:tgtEl>
                                        <p:attrNameLst>
                                          <p:attrName>ppt_w</p:attrName>
                                        </p:attrNameLst>
                                      </p:cBhvr>
                                      <p:tavLst>
                                        <p:tav tm="0">
                                          <p:val>
                                            <p:strVal val="ppt_w"/>
                                          </p:val>
                                        </p:tav>
                                        <p:tav tm="100000">
                                          <p:val>
                                            <p:strVal val="#ppt_w"/>
                                          </p:val>
                                        </p:tav>
                                      </p:tavLst>
                                    </p:anim>
                                    <p:anim calcmode="lin" valueType="num">
                                      <p:cBhvr additive="base">
                                        <p:cTn id="165" dur="500" fill="hold">
                                          <p:stCondLst>
                                            <p:cond delay="0"/>
                                          </p:stCondLst>
                                        </p:cTn>
                                        <p:tgtEl>
                                          <p:spTgt spid="22"/>
                                        </p:tgtEl>
                                        <p:attrNameLst>
                                          <p:attrName>ppt_h</p:attrName>
                                        </p:attrNameLst>
                                      </p:cBhvr>
                                      <p:tavLst>
                                        <p:tav tm="0">
                                          <p:val>
                                            <p:strVal val="ppt_h"/>
                                          </p:val>
                                        </p:tav>
                                        <p:tav tm="100000">
                                          <p:val>
                                            <p:strVal val="#ppt_h"/>
                                          </p:val>
                                        </p:tav>
                                      </p:tavLst>
                                    </p:anim>
                                  </p:childTnLst>
                                </p:cTn>
                              </p:par>
                              <p:par>
                                <p:cTn id="166" presetID="35" presetClass="path" presetSubtype="0" accel="50000" decel="50000" fill="hold" nodeType="withEffect">
                                  <p:stCondLst>
                                    <p:cond delay="0"/>
                                  </p:stCondLst>
                                  <p:childTnLst>
                                    <p:anim calcmode="lin" valueType="num">
                                      <p:cBhvr additive="base">
                                        <p:cTn id="167" dur="500" fill="hold">
                                          <p:stCondLst>
                                            <p:cond delay="0"/>
                                          </p:stCondLst>
                                        </p:cTn>
                                        <p:tgtEl>
                                          <p:spTgt spid="25"/>
                                        </p:tgtEl>
                                        <p:attrNameLst>
                                          <p:attrName>ppt_x</p:attrName>
                                        </p:attrNameLst>
                                      </p:cBhvr>
                                      <p:tavLst>
                                        <p:tav tm="0">
                                          <p:val>
                                            <p:strVal val="ppt_x"/>
                                          </p:val>
                                        </p:tav>
                                        <p:tav tm="100000">
                                          <p:val>
                                            <p:fltVal val="0.62037"/>
                                          </p:val>
                                        </p:tav>
                                      </p:tavLst>
                                    </p:anim>
                                    <p:anim calcmode="lin" valueType="num">
                                      <p:cBhvr additive="base">
                                        <p:cTn id="168" dur="500" fill="hold">
                                          <p:stCondLst>
                                            <p:cond delay="0"/>
                                          </p:stCondLst>
                                        </p:cTn>
                                        <p:tgtEl>
                                          <p:spTgt spid="25"/>
                                        </p:tgtEl>
                                        <p:attrNameLst>
                                          <p:attrName>ppt_y</p:attrName>
                                        </p:attrNameLst>
                                      </p:cBhvr>
                                      <p:tavLst>
                                        <p:tav tm="0">
                                          <p:val>
                                            <p:strVal val="ppt_y"/>
                                          </p:val>
                                        </p:tav>
                                        <p:tav tm="100000">
                                          <p:val>
                                            <p:fltVal val="0.69206"/>
                                          </p:val>
                                        </p:tav>
                                      </p:tavLst>
                                    </p:anim>
                                    <p:anim calcmode="lin" valueType="num">
                                      <p:cBhvr additive="base">
                                        <p:cTn id="169" dur="500" fill="hold">
                                          <p:stCondLst>
                                            <p:cond delay="0"/>
                                          </p:stCondLst>
                                        </p:cTn>
                                        <p:tgtEl>
                                          <p:spTgt spid="25"/>
                                        </p:tgtEl>
                                        <p:attrNameLst>
                                          <p:attrName>ppt_w</p:attrName>
                                        </p:attrNameLst>
                                      </p:cBhvr>
                                      <p:tavLst>
                                        <p:tav tm="0">
                                          <p:val>
                                            <p:strVal val="ppt_w"/>
                                          </p:val>
                                        </p:tav>
                                        <p:tav tm="100000">
                                          <p:val>
                                            <p:strVal val="#ppt_w"/>
                                          </p:val>
                                        </p:tav>
                                      </p:tavLst>
                                    </p:anim>
                                    <p:anim calcmode="lin" valueType="num">
                                      <p:cBhvr additive="base">
                                        <p:cTn id="170" dur="500" fill="hold">
                                          <p:stCondLst>
                                            <p:cond delay="0"/>
                                          </p:stCondLst>
                                        </p:cTn>
                                        <p:tgtEl>
                                          <p:spTgt spid="25"/>
                                        </p:tgtEl>
                                        <p:attrNameLst>
                                          <p:attrName>ppt_h</p:attrName>
                                        </p:attrNameLst>
                                      </p:cBhvr>
                                      <p:tavLst>
                                        <p:tav tm="0">
                                          <p:val>
                                            <p:strVal val="ppt_h"/>
                                          </p:val>
                                        </p:tav>
                                        <p:tav tm="100000">
                                          <p:val>
                                            <p:strVal val="#ppt_h"/>
                                          </p:val>
                                        </p:tav>
                                      </p:tavLst>
                                    </p:anim>
                                  </p:childTnLst>
                                </p:cTn>
                              </p:par>
                              <p:par>
                                <p:cTn id="171" presetID="35" presetClass="path" presetSubtype="0" accel="50000" decel="50000" fill="hold" nodeType="withEffect">
                                  <p:stCondLst>
                                    <p:cond delay="0"/>
                                  </p:stCondLst>
                                  <p:childTnLst>
                                    <p:anim calcmode="lin" valueType="num">
                                      <p:cBhvr additive="base">
                                        <p:cTn id="172" dur="500" fill="hold">
                                          <p:stCondLst>
                                            <p:cond delay="0"/>
                                          </p:stCondLst>
                                        </p:cTn>
                                        <p:tgtEl>
                                          <p:spTgt spid="28"/>
                                        </p:tgtEl>
                                        <p:attrNameLst>
                                          <p:attrName>ppt_x</p:attrName>
                                        </p:attrNameLst>
                                      </p:cBhvr>
                                      <p:tavLst>
                                        <p:tav tm="0">
                                          <p:val>
                                            <p:strVal val="ppt_x"/>
                                          </p:val>
                                        </p:tav>
                                        <p:tav tm="100000">
                                          <p:val>
                                            <p:fltVal val="0.59432"/>
                                          </p:val>
                                        </p:tav>
                                      </p:tavLst>
                                    </p:anim>
                                    <p:anim calcmode="lin" valueType="num">
                                      <p:cBhvr additive="base">
                                        <p:cTn id="173" dur="500" fill="hold">
                                          <p:stCondLst>
                                            <p:cond delay="0"/>
                                          </p:stCondLst>
                                        </p:cTn>
                                        <p:tgtEl>
                                          <p:spTgt spid="28"/>
                                        </p:tgtEl>
                                        <p:attrNameLst>
                                          <p:attrName>ppt_y</p:attrName>
                                        </p:attrNameLst>
                                      </p:cBhvr>
                                      <p:tavLst>
                                        <p:tav tm="0">
                                          <p:val>
                                            <p:strVal val="ppt_y"/>
                                          </p:val>
                                        </p:tav>
                                        <p:tav tm="100000">
                                          <p:val>
                                            <p:fltVal val="0.83119"/>
                                          </p:val>
                                        </p:tav>
                                      </p:tavLst>
                                    </p:anim>
                                    <p:anim calcmode="lin" valueType="num">
                                      <p:cBhvr additive="base">
                                        <p:cTn id="174" dur="500" fill="hold">
                                          <p:stCondLst>
                                            <p:cond delay="0"/>
                                          </p:stCondLst>
                                        </p:cTn>
                                        <p:tgtEl>
                                          <p:spTgt spid="28"/>
                                        </p:tgtEl>
                                        <p:attrNameLst>
                                          <p:attrName>ppt_w</p:attrName>
                                        </p:attrNameLst>
                                      </p:cBhvr>
                                      <p:tavLst>
                                        <p:tav tm="0">
                                          <p:val>
                                            <p:strVal val="ppt_w"/>
                                          </p:val>
                                        </p:tav>
                                        <p:tav tm="100000">
                                          <p:val>
                                            <p:strVal val="#ppt_w"/>
                                          </p:val>
                                        </p:tav>
                                      </p:tavLst>
                                    </p:anim>
                                    <p:anim calcmode="lin" valueType="num">
                                      <p:cBhvr additive="base">
                                        <p:cTn id="175" dur="500" fill="hold">
                                          <p:stCondLst>
                                            <p:cond delay="0"/>
                                          </p:stCondLst>
                                        </p:cTn>
                                        <p:tgtEl>
                                          <p:spTgt spid="28"/>
                                        </p:tgtEl>
                                        <p:attrNameLst>
                                          <p:attrName>ppt_h</p:attrName>
                                        </p:attrNameLst>
                                      </p:cBhvr>
                                      <p:tavLst>
                                        <p:tav tm="0">
                                          <p:val>
                                            <p:strVal val="ppt_h"/>
                                          </p:val>
                                        </p:tav>
                                        <p:tav tm="100000">
                                          <p:val>
                                            <p:strVal val="#ppt_h"/>
                                          </p:val>
                                        </p:tav>
                                      </p:tavLst>
                                    </p:anim>
                                  </p:childTnLst>
                                </p:cTn>
                              </p:par>
                              <p:par>
                                <p:cTn id="176" presetID="0" presetClass="entr" presetSubtype="0" accel="50000" fill="hold" nodeType="withEffect">
                                  <p:stCondLst>
                                    <p:cond delay="0"/>
                                  </p:stCondLst>
                                  <p:childTnLst>
                                    <p:set>
                                      <p:cBhvr>
                                        <p:cTn id="177" dur="500" fill="hold">
                                          <p:stCondLst>
                                            <p:cond delay="0"/>
                                          </p:stCondLst>
                                        </p:cTn>
                                        <p:tgtEl>
                                          <p:spTgt spid="38"/>
                                        </p:tgtEl>
                                        <p:attrNameLst>
                                          <p:attrName>style.visibility</p:attrName>
                                        </p:attrNameLst>
                                      </p:cBhvr>
                                      <p:to>
                                        <p:strVal val="visible"/>
                                      </p:to>
                                    </p:set>
                                    <p:animScale>
                                      <p:cBhvr>
                                        <p:cTn id="178" dur="500" fill="hold">
                                          <p:stCondLst>
                                            <p:cond delay="0"/>
                                          </p:stCondLst>
                                        </p:cTn>
                                        <p:tgtEl>
                                          <p:spTgt spid="38"/>
                                        </p:tgtEl>
                                      </p:cBhvr>
                                      <p:from x="0" y="0"/>
                                      <p:to x="100000" y="100000"/>
                                    </p:animScale>
                                    <p:anim to="" calcmode="lin" valueType="num">
                                      <p:cBhvr>
                                        <p:cTn id="179" dur="500" fill="hold">
                                          <p:stCondLst>
                                            <p:cond delay="0"/>
                                          </p:stCondLst>
                                        </p:cTn>
                                        <p:tgtEl>
                                          <p:spTgt spid="38"/>
                                        </p:tgtEl>
                                        <p:attrNameLst>
                                          <p:attrName>ppt_y</p:attrName>
                                        </p:attrNameLst>
                                      </p:cBhvr>
                                      <p:tavLst>
                                        <p:tav tm="0">
                                          <p:val>
                                            <p:strVal val="#ppt_y-0.5"/>
                                          </p:val>
                                        </p:tav>
                                        <p:tav tm="100000">
                                          <p:val>
                                            <p:fltVal val="0.83119"/>
                                          </p:val>
                                        </p:tav>
                                      </p:tavLst>
                                    </p:anim>
                                    <p:animEffect filter="fade">
                                      <p:cBhvr>
                                        <p:cTn id="180" dur="500">
                                          <p:stCondLst>
                                            <p:cond delay="0"/>
                                          </p:stCondLst>
                                        </p:cTn>
                                        <p:tgtEl>
                                          <p:spTgt spid="38"/>
                                        </p:tgtEl>
                                      </p:cBhvr>
                                    </p:animEffect>
                                    <p:anim to="" calcmode="lin" valueType="num">
                                      <p:cBhvr>
                                        <p:cTn id="181" dur="500" fill="hold">
                                          <p:stCondLst>
                                            <p:cond delay="0"/>
                                          </p:stCondLst>
                                        </p:cTn>
                                        <p:tgtEl>
                                          <p:spTgt spid="38"/>
                                        </p:tgtEl>
                                        <p:attrNameLst>
                                          <p:attrName>ppt_x</p:attrName>
                                        </p:attrNameLst>
                                      </p:cBhvr>
                                      <p:tavLst>
                                        <p:tav tm="0">
                                          <p:val>
                                            <p:fltVal val="0.578"/>
                                          </p:val>
                                        </p:tav>
                                        <p:tav tm="100000">
                                          <p:val>
                                            <p:fltVal val="0.59432"/>
                                          </p:val>
                                        </p:tav>
                                      </p:tavLst>
                                    </p:anim>
                                  </p:childTnLst>
                                </p:cTn>
                              </p:par>
                              <p:par>
                                <p:cTn id="182" presetID="35" presetClass="path" presetSubtype="0" accel="50000" decel="50000" fill="hold" nodeType="withEffect">
                                  <p:stCondLst>
                                    <p:cond delay="0"/>
                                  </p:stCondLst>
                                  <p:childTnLst>
                                    <p:anim calcmode="lin" valueType="num">
                                      <p:cBhvr additive="base">
                                        <p:cTn id="183" dur="500" fill="hold">
                                          <p:stCondLst>
                                            <p:cond delay="0"/>
                                          </p:stCondLst>
                                        </p:cTn>
                                        <p:tgtEl>
                                          <p:spTgt spid="38"/>
                                        </p:tgtEl>
                                        <p:attrNameLst>
                                          <p:attrName>ppt_x</p:attrName>
                                        </p:attrNameLst>
                                      </p:cBhvr>
                                      <p:tavLst>
                                        <p:tav tm="0">
                                          <p:val>
                                            <p:strVal val="ppt_x"/>
                                          </p:val>
                                        </p:tav>
                                        <p:tav tm="100000">
                                          <p:val>
                                            <p:fltVal val="0.59432"/>
                                          </p:val>
                                        </p:tav>
                                      </p:tavLst>
                                    </p:anim>
                                    <p:anim calcmode="lin" valueType="num">
                                      <p:cBhvr additive="base">
                                        <p:cTn id="184" dur="500" fill="hold">
                                          <p:stCondLst>
                                            <p:cond delay="0"/>
                                          </p:stCondLst>
                                        </p:cTn>
                                        <p:tgtEl>
                                          <p:spTgt spid="38"/>
                                        </p:tgtEl>
                                        <p:attrNameLst>
                                          <p:attrName>ppt_y</p:attrName>
                                        </p:attrNameLst>
                                      </p:cBhvr>
                                      <p:tavLst>
                                        <p:tav tm="0">
                                          <p:val>
                                            <p:strVal val="ppt_y"/>
                                          </p:val>
                                        </p:tav>
                                        <p:tav tm="100000">
                                          <p:val>
                                            <p:fltVal val="0.83119"/>
                                          </p:val>
                                        </p:tav>
                                      </p:tavLst>
                                    </p:anim>
                                    <p:anim calcmode="lin" valueType="num">
                                      <p:cBhvr additive="base">
                                        <p:cTn id="185" dur="500" fill="hold">
                                          <p:stCondLst>
                                            <p:cond delay="0"/>
                                          </p:stCondLst>
                                        </p:cTn>
                                        <p:tgtEl>
                                          <p:spTgt spid="38"/>
                                        </p:tgtEl>
                                        <p:attrNameLst>
                                          <p:attrName>ppt_w</p:attrName>
                                        </p:attrNameLst>
                                      </p:cBhvr>
                                      <p:tavLst>
                                        <p:tav tm="0">
                                          <p:val>
                                            <p:strVal val="ppt_w"/>
                                          </p:val>
                                        </p:tav>
                                        <p:tav tm="100000">
                                          <p:val>
                                            <p:strVal val="#ppt_w"/>
                                          </p:val>
                                        </p:tav>
                                      </p:tavLst>
                                    </p:anim>
                                    <p:anim calcmode="lin" valueType="num">
                                      <p:cBhvr additive="base">
                                        <p:cTn id="186" dur="500" fill="hold">
                                          <p:stCondLst>
                                            <p:cond delay="0"/>
                                          </p:stCondLst>
                                        </p:cTn>
                                        <p:tgtEl>
                                          <p:spTgt spid="38"/>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bldLvl="0" animBg="1"/>
      <p:bldP spid="31" grpId="0" bldLvl="0" animBg="1"/>
      <p:bldP spid="29" grpId="0" bldLvl="0" animBg="1"/>
      <p:bldP spid="3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4">
            <a:extLst>
              <a:ext uri="{28A0092B-C50C-407E-A947-70E740481C1C}">
                <a14:useLocalDpi xmlns:a14="http://schemas.microsoft.com/office/drawing/2010/main" val="0"/>
              </a:ext>
            </a:extLst>
          </a:blip>
          <a:srcRect/>
          <a:stretch/>
        </p:blipFill>
        <p:spPr>
          <a:xfrm>
            <a:off x="3639944" y="28448"/>
            <a:ext cx="19138393" cy="12758928"/>
          </a:xfrm>
          <a:prstGeom prst="rect">
            <a:avLst/>
          </a:prstGeom>
          <a:blipFill>
            <a:blip r:embed="rId4"/>
            <a:stretch>
              <a:fillRect/>
            </a:stretch>
          </a:blipFill>
        </p:spPr>
      </p:pic>
      <p:grpSp>
        <p:nvGrpSpPr>
          <p:cNvPr id="5" name="组合 4"/>
          <p:cNvGrpSpPr/>
          <p:nvPr/>
        </p:nvGrpSpPr>
        <p:grpSpPr>
          <a:xfrm>
            <a:off x="-4644776" y="5134"/>
            <a:ext cx="21102080" cy="12768018"/>
            <a:chOff x="6592998" y="-264001"/>
            <a:chExt cx="11950009" cy="12808735"/>
          </a:xfrm>
          <a:solidFill>
            <a:schemeClr val="accent1">
              <a:lumMod val="60000"/>
              <a:lumOff val="40000"/>
            </a:schemeClr>
          </a:solidFill>
        </p:grpSpPr>
        <p:sp>
          <p:nvSpPr>
            <p:cNvPr id="2" name="矩形 1"/>
            <p:cNvSpPr/>
            <p:nvPr/>
          </p:nvSpPr>
          <p:spPr>
            <a:xfrm>
              <a:off x="9223314" y="-264001"/>
              <a:ext cx="9319693" cy="128087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2">
                <a:latin typeface="Century Gothic" panose="020B0502020202020204" pitchFamily="34" charset="0"/>
                <a:ea typeface="字魂58号-创中黑" panose="00000500000000000000" pitchFamily="2" charset="-122"/>
                <a:sym typeface="Century Gothic" panose="020B0502020202020204" pitchFamily="34" charset="0"/>
              </a:endParaRPr>
            </a:p>
          </p:txBody>
        </p:sp>
        <p:graphicFrame>
          <p:nvGraphicFramePr>
            <p:cNvPr id="14" name="图表 13"/>
            <p:cNvGraphicFramePr/>
            <p:nvPr>
              <p:extLst>
                <p:ext uri="{D42A27DB-BD31-4B8C-83A1-F6EECF244321}">
                  <p14:modId xmlns:p14="http://schemas.microsoft.com/office/powerpoint/2010/main" val="2282999797"/>
                </p:ext>
              </p:extLst>
            </p:nvPr>
          </p:nvGraphicFramePr>
          <p:xfrm>
            <a:off x="6592998" y="8865613"/>
            <a:ext cx="3762773" cy="3628318"/>
          </p:xfrm>
          <a:graphic>
            <a:graphicData uri="http://schemas.openxmlformats.org/drawingml/2006/chart">
              <c:chart xmlns:c="http://schemas.openxmlformats.org/drawingml/2006/chart" xmlns:r="http://schemas.openxmlformats.org/officeDocument/2006/relationships" r:id="rId5"/>
            </a:graphicData>
          </a:graphic>
        </p:graphicFrame>
      </p:grpSp>
      <p:pic>
        <p:nvPicPr>
          <p:cNvPr id="12" name="图片 1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1032555" y="12246"/>
            <a:ext cx="1745782" cy="1745782"/>
          </a:xfrm>
          <a:prstGeom prst="rect">
            <a:avLst/>
          </a:prstGeom>
        </p:spPr>
      </p:pic>
      <p:sp>
        <p:nvSpPr>
          <p:cNvPr id="15" name="文本框 14">
            <a:extLst>
              <a:ext uri="{FF2B5EF4-FFF2-40B4-BE49-F238E27FC236}">
                <a16:creationId xmlns:a16="http://schemas.microsoft.com/office/drawing/2014/main" id="{C2FBD0F3-42C2-4B31-BE95-AE3AEF552EF4}"/>
              </a:ext>
            </a:extLst>
          </p:cNvPr>
          <p:cNvSpPr txBox="1"/>
          <p:nvPr/>
        </p:nvSpPr>
        <p:spPr>
          <a:xfrm>
            <a:off x="1020790" y="125012"/>
            <a:ext cx="7207863" cy="2313385"/>
          </a:xfrm>
          <a:prstGeom prst="rect">
            <a:avLst/>
          </a:prstGeom>
          <a:noFill/>
        </p:spPr>
        <p:txBody>
          <a:bodyPr wrap="square" rtlCol="0">
            <a:spAutoFit/>
          </a:bodyPr>
          <a:lstStyle/>
          <a:p>
            <a:r>
              <a:rPr lang="en-US" altLang="zh-CN" sz="14436"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Arial Black" panose="020B0A04020102020204" pitchFamily="34" charset="0"/>
                <a:ea typeface="字魂58号-创中黑" panose="00000500000000000000" pitchFamily="2" charset="-122"/>
                <a:sym typeface="Century Gothic" panose="020B0502020202020204" pitchFamily="34" charset="0"/>
              </a:rPr>
              <a:t>05.1.2</a:t>
            </a:r>
          </a:p>
        </p:txBody>
      </p:sp>
      <p:sp>
        <p:nvSpPr>
          <p:cNvPr id="16" name="PA_文本框 13">
            <a:extLst>
              <a:ext uri="{FF2B5EF4-FFF2-40B4-BE49-F238E27FC236}">
                <a16:creationId xmlns:a16="http://schemas.microsoft.com/office/drawing/2014/main" id="{AEE3CB47-3BDB-45B2-B834-9FF266832512}"/>
              </a:ext>
            </a:extLst>
          </p:cNvPr>
          <p:cNvSpPr txBox="1"/>
          <p:nvPr>
            <p:custDataLst>
              <p:tags r:id="rId1"/>
            </p:custDataLst>
          </p:nvPr>
        </p:nvSpPr>
        <p:spPr>
          <a:xfrm>
            <a:off x="7129747" y="731230"/>
            <a:ext cx="10348345" cy="1295152"/>
          </a:xfrm>
          <a:prstGeom prst="rect">
            <a:avLst/>
          </a:prstGeom>
          <a:noFill/>
        </p:spPr>
        <p:txBody>
          <a:bodyPr wrap="square" rtlCol="0">
            <a:spAutoFit/>
          </a:bodyPr>
          <a:lstStyle/>
          <a:p>
            <a:pPr>
              <a:lnSpc>
                <a:spcPct val="130000"/>
              </a:lnSpc>
              <a:spcBef>
                <a:spcPct val="0"/>
              </a:spcBef>
              <a:buNone/>
            </a:pPr>
            <a:r>
              <a:rPr lang="en-US" altLang="zh-CN" sz="6571" dirty="0">
                <a:solidFill>
                  <a:srgbClr val="3D3938"/>
                </a:solidFill>
                <a:effectLst>
                  <a:outerShdw blurRad="38100" dist="19050" dir="2700000" algn="tl" rotWithShape="0">
                    <a:schemeClr val="dk1">
                      <a:alpha val="40000"/>
                    </a:schemeClr>
                  </a:outerShdw>
                </a:effectLst>
                <a:latin typeface="Arial Black" panose="020B0A04020102020204" pitchFamily="34" charset="0"/>
                <a:ea typeface="字魂58号-创中黑" panose="00000500000000000000" pitchFamily="2" charset="-122"/>
                <a:sym typeface="Century Gothic" panose="020B0502020202020204" pitchFamily="34" charset="0"/>
              </a:rPr>
              <a:t>  </a:t>
            </a:r>
            <a:r>
              <a:rPr lang="zh-CN" altLang="en-US" sz="6571" dirty="0">
                <a:solidFill>
                  <a:srgbClr val="3D3938"/>
                </a:solidFill>
                <a:effectLst>
                  <a:outerShdw blurRad="38100" dist="19050" dir="2700000" algn="tl" rotWithShape="0">
                    <a:schemeClr val="dk1">
                      <a:alpha val="40000"/>
                    </a:schemeClr>
                  </a:outerShdw>
                </a:effectLst>
                <a:latin typeface="Arial Black" panose="020B0A04020102020204" pitchFamily="34" charset="0"/>
                <a:ea typeface="字魂58号-创中黑" panose="00000500000000000000" pitchFamily="2" charset="-122"/>
                <a:sym typeface="Century Gothic" panose="020B0502020202020204" pitchFamily="34" charset="0"/>
              </a:rPr>
              <a:t>经验正交函数分析</a:t>
            </a:r>
          </a:p>
        </p:txBody>
      </p:sp>
      <p:sp>
        <p:nvSpPr>
          <p:cNvPr id="17" name="矩形 16">
            <a:extLst>
              <a:ext uri="{FF2B5EF4-FFF2-40B4-BE49-F238E27FC236}">
                <a16:creationId xmlns:a16="http://schemas.microsoft.com/office/drawing/2014/main" id="{FA3F1BBA-224B-4F29-AA11-D667C3875E65}"/>
              </a:ext>
            </a:extLst>
          </p:cNvPr>
          <p:cNvSpPr/>
          <p:nvPr/>
        </p:nvSpPr>
        <p:spPr>
          <a:xfrm>
            <a:off x="1665444" y="3465255"/>
            <a:ext cx="12997035" cy="7184339"/>
          </a:xfrm>
          <a:prstGeom prst="rect">
            <a:avLst/>
          </a:prstGeom>
          <a:solidFill>
            <a:schemeClr val="accent1">
              <a:lumMod val="60000"/>
              <a:lumOff val="40000"/>
            </a:schemeClr>
          </a:solidFill>
        </p:spPr>
        <p:txBody>
          <a:bodyPr wrap="square">
            <a:spAutoFit/>
          </a:bodyPr>
          <a:lstStyle/>
          <a:p>
            <a:pPr>
              <a:lnSpc>
                <a:spcPct val="130000"/>
              </a:lnSpc>
            </a:pPr>
            <a:r>
              <a:rPr lang="en-US" altLang="zh-CN" sz="3982" dirty="0">
                <a:latin typeface="方正正纤黑简体" panose="02000000000000000000" pitchFamily="2" charset="-122"/>
                <a:ea typeface="方正正纤黑简体" panose="02000000000000000000" pitchFamily="2" charset="-122"/>
                <a:sym typeface="Century Gothic" panose="020B0502020202020204" pitchFamily="34" charset="0"/>
              </a:rPr>
              <a:t>    Le等指出经验正交函数是描述声速剖面最有效的基函数，Tolstooy等证明了利用 EOF 描述深海声速剖面的可行性，沈远海等证明了利用 EOF 描述浅水声速剖面的可行性和对声速剖面的分层经验正交函数表示，何利等对东中国海声速剖面进行了 EOF </a:t>
            </a:r>
            <a:r>
              <a:rPr lang="en-US" altLang="zh-CN" sz="3982" dirty="0" err="1">
                <a:latin typeface="方正正纤黑简体" panose="02000000000000000000" pitchFamily="2" charset="-122"/>
                <a:ea typeface="方正正纤黑简体" panose="02000000000000000000" pitchFamily="2" charset="-122"/>
                <a:sym typeface="Century Gothic" panose="020B0502020202020204" pitchFamily="34" charset="0"/>
              </a:rPr>
              <a:t>分解和匹配场反演，研究了该海域声速剖面用经验正交函数表示的可行性</a:t>
            </a:r>
            <a:r>
              <a:rPr lang="en-US" altLang="zh-CN" sz="3982" dirty="0">
                <a:latin typeface="方正正纤黑简体" panose="02000000000000000000" pitchFamily="2" charset="-122"/>
                <a:ea typeface="方正正纤黑简体" panose="02000000000000000000" pitchFamily="2" charset="-122"/>
                <a:sym typeface="Century Gothic" panose="020B0502020202020204" pitchFamily="34" charset="0"/>
              </a:rPr>
              <a:t>。</a:t>
            </a:r>
          </a:p>
          <a:p>
            <a:pPr>
              <a:lnSpc>
                <a:spcPct val="130000"/>
              </a:lnSpc>
            </a:pPr>
            <a:r>
              <a:rPr lang="en-US" altLang="zh-CN" sz="3982" dirty="0" err="1">
                <a:latin typeface="方正正纤黑简体" panose="02000000000000000000" pitchFamily="2" charset="-122"/>
                <a:ea typeface="方正正纤黑简体" panose="02000000000000000000" pitchFamily="2" charset="-122"/>
                <a:sym typeface="Century Gothic" panose="020B0502020202020204" pitchFamily="34" charset="0"/>
              </a:rPr>
              <a:t>所以通过直观观察总结出声速分布特征之后</a:t>
            </a:r>
            <a:r>
              <a:rPr lang="en-US" altLang="zh-CN" sz="3982" dirty="0">
                <a:latin typeface="方正正纤黑简体" panose="02000000000000000000" pitchFamily="2" charset="-122"/>
                <a:ea typeface="方正正纤黑简体" panose="02000000000000000000" pitchFamily="2" charset="-122"/>
                <a:sym typeface="Century Gothic" panose="020B0502020202020204" pitchFamily="34" charset="0"/>
              </a:rPr>
              <a:t>，</a:t>
            </a:r>
            <a:r>
              <a:rPr lang="zh-CN" altLang="en-US" sz="3982" dirty="0">
                <a:latin typeface="方正正纤黑简体" panose="02000000000000000000" pitchFamily="2" charset="-122"/>
                <a:ea typeface="方正正纤黑简体" panose="02000000000000000000" pitchFamily="2" charset="-122"/>
                <a:sym typeface="Century Gothic" panose="020B0502020202020204" pitchFamily="34" charset="0"/>
              </a:rPr>
              <a:t>我们选择</a:t>
            </a:r>
            <a:r>
              <a:rPr lang="en-US" altLang="zh-CN" sz="3982" dirty="0" err="1">
                <a:latin typeface="方正正纤黑简体" panose="02000000000000000000" pitchFamily="2" charset="-122"/>
                <a:ea typeface="方正正纤黑简体" panose="02000000000000000000" pitchFamily="2" charset="-122"/>
                <a:sym typeface="Century Gothic" panose="020B0502020202020204" pitchFamily="34" charset="0"/>
              </a:rPr>
              <a:t>使用经验正交函数对该海域的声速剖面结构进行表示并加以分析验证</a:t>
            </a:r>
            <a:r>
              <a:rPr lang="en-US" altLang="zh-CN" sz="3982" dirty="0">
                <a:latin typeface="方正正纤黑简体" panose="02000000000000000000" pitchFamily="2" charset="-122"/>
                <a:ea typeface="方正正纤黑简体" panose="02000000000000000000" pitchFamily="2" charset="-122"/>
                <a:sym typeface="Century Gothic" panose="020B0502020202020204" pitchFamily="34" charset="0"/>
              </a:rPr>
              <a:t>。</a:t>
            </a:r>
          </a:p>
        </p:txBody>
      </p:sp>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14:presetBounceEnd="50000">
                                      <p:stCondLst>
                                        <p:cond delay="500"/>
                                      </p:stCondLst>
                                      <p:childTnLst>
                                        <p:set>
                                          <p:cBhvr>
                                            <p:cTn id="6" dur="1" fill="hold">
                                              <p:stCondLst>
                                                <p:cond delay="0"/>
                                              </p:stCondLst>
                                            </p:cTn>
                                            <p:tgtEl>
                                              <p:spTgt spid="5"/>
                                            </p:tgtEl>
                                            <p:attrNameLst>
                                              <p:attrName>style.visibility</p:attrName>
                                            </p:attrNameLst>
                                          </p:cBhvr>
                                          <p:to>
                                            <p:strVal val="visible"/>
                                          </p:to>
                                        </p:set>
                                        <p:anim calcmode="lin" valueType="num" p14:bounceEnd="50000">
                                          <p:cBhvr additive="base">
                                            <p:cTn id="7" dur="1000" fill="hold"/>
                                            <p:tgtEl>
                                              <p:spTgt spid="5"/>
                                            </p:tgtEl>
                                            <p:attrNameLst>
                                              <p:attrName>ppt_x</p:attrName>
                                            </p:attrNameLst>
                                          </p:cBhvr>
                                          <p:tavLst>
                                            <p:tav tm="0">
                                              <p:val>
                                                <p:strVal val="1+#ppt_w/2"/>
                                              </p:val>
                                            </p:tav>
                                            <p:tav tm="100000">
                                              <p:val>
                                                <p:strVal val="#ppt_x"/>
                                              </p:val>
                                            </p:tav>
                                          </p:tavLst>
                                        </p:anim>
                                        <p:anim calcmode="lin" valueType="num" p14:bounceEnd="50000">
                                          <p:cBhvr additive="base">
                                            <p:cTn id="8" dur="10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1+#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50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1000" fill="hold"/>
                                            <p:tgtEl>
                                              <p:spTgt spid="5"/>
                                            </p:tgtEl>
                                            <p:attrNameLst>
                                              <p:attrName>ppt_x</p:attrName>
                                            </p:attrNameLst>
                                          </p:cBhvr>
                                          <p:tavLst>
                                            <p:tav tm="0">
                                              <p:val>
                                                <p:strVal val="1+#ppt_w/2"/>
                                              </p:val>
                                            </p:tav>
                                            <p:tav tm="100000">
                                              <p:val>
                                                <p:strVal val="#ppt_x"/>
                                              </p:val>
                                            </p:tav>
                                          </p:tavLst>
                                        </p:anim>
                                        <p:anim calcmode="lin" valueType="num">
                                          <p:cBhvr additive="base">
                                            <p:cTn id="12" dur="10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a:xfrm>
          <a:off x="0" y="0"/>
          <a:ext cx="0" cy="0"/>
          <a:chOff x="0" y="0"/>
          <a:chExt cx="0" cy="0"/>
        </a:xfrm>
      </p:grpSpPr>
      <p:pic>
        <p:nvPicPr>
          <p:cNvPr id="32" name="图片 3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012325" y="12246"/>
            <a:ext cx="1745782" cy="1745782"/>
          </a:xfrm>
          <a:prstGeom prst="rect">
            <a:avLst/>
          </a:prstGeom>
        </p:spPr>
      </p:pic>
      <p:sp>
        <p:nvSpPr>
          <p:cNvPr id="5" name="文本框 4">
            <a:extLst>
              <a:ext uri="{FF2B5EF4-FFF2-40B4-BE49-F238E27FC236}">
                <a16:creationId xmlns:a16="http://schemas.microsoft.com/office/drawing/2014/main" id="{5F1DCCCC-33C8-4B90-BFE3-82C1676B2E6D}"/>
              </a:ext>
            </a:extLst>
          </p:cNvPr>
          <p:cNvSpPr txBox="1"/>
          <p:nvPr/>
        </p:nvSpPr>
        <p:spPr>
          <a:xfrm>
            <a:off x="2655147" y="1443249"/>
            <a:ext cx="16850319" cy="5730415"/>
          </a:xfrm>
          <a:prstGeom prst="rect">
            <a:avLst/>
          </a:prstGeom>
          <a:noFill/>
        </p:spPr>
        <p:txBody>
          <a:bodyPr wrap="square">
            <a:spAutoFit/>
          </a:bodyPr>
          <a:lstStyle/>
          <a:p>
            <a:r>
              <a:rPr lang="en-US" altLang="zh-CN" sz="3584" dirty="0">
                <a:solidFill>
                  <a:schemeClr val="tx2">
                    <a:lumMod val="75000"/>
                  </a:schemeClr>
                </a:solidFill>
                <a:latin typeface="方正正纤黑简体" panose="02000000000000000000" pitchFamily="2" charset="-122"/>
                <a:ea typeface="方正正纤黑简体" panose="02000000000000000000" pitchFamily="2" charset="-122"/>
              </a:rPr>
              <a:t>a.</a:t>
            </a:r>
            <a:r>
              <a:rPr lang="zh-CN" altLang="en-US" sz="3982" dirty="0">
                <a:solidFill>
                  <a:schemeClr val="tx2">
                    <a:lumMod val="75000"/>
                  </a:schemeClr>
                </a:solidFill>
                <a:latin typeface="方正正纤黑简体" panose="02000000000000000000" pitchFamily="2" charset="-122"/>
                <a:ea typeface="方正正纤黑简体" panose="02000000000000000000" pitchFamily="2" charset="-122"/>
              </a:rPr>
              <a:t>原理概述</a:t>
            </a:r>
            <a:endParaRPr lang="en-US" altLang="zh-CN" sz="3982" dirty="0">
              <a:solidFill>
                <a:schemeClr val="tx2">
                  <a:lumMod val="75000"/>
                </a:schemeClr>
              </a:solidFill>
              <a:latin typeface="方正正纤黑简体" panose="02000000000000000000" pitchFamily="2" charset="-122"/>
              <a:ea typeface="方正正纤黑简体" panose="02000000000000000000" pitchFamily="2" charset="-122"/>
            </a:endParaRPr>
          </a:p>
          <a:p>
            <a:endParaRPr lang="en-US" altLang="zh-CN" sz="3982" dirty="0">
              <a:solidFill>
                <a:schemeClr val="tx2">
                  <a:lumMod val="75000"/>
                </a:schemeClr>
              </a:solidFill>
              <a:latin typeface="方正正纤黑简体" panose="02000000000000000000" pitchFamily="2" charset="-122"/>
              <a:ea typeface="方正正纤黑简体" panose="02000000000000000000" pitchFamily="2" charset="-122"/>
            </a:endParaRPr>
          </a:p>
          <a:p>
            <a:r>
              <a:rPr lang="zh-CN" altLang="en-US" sz="3584" b="1" dirty="0">
                <a:solidFill>
                  <a:schemeClr val="tx2">
                    <a:lumMod val="75000"/>
                  </a:schemeClr>
                </a:solidFill>
                <a:latin typeface="方正正纤黑简体" panose="02000000000000000000" pitchFamily="2" charset="-122"/>
                <a:ea typeface="方正正纤黑简体" panose="02000000000000000000" pitchFamily="2" charset="-122"/>
              </a:rPr>
              <a:t>    经验正交函数分析方法（</a:t>
            </a:r>
            <a:r>
              <a:rPr lang="en-US" altLang="zh-CN" sz="3584" b="1" dirty="0">
                <a:solidFill>
                  <a:schemeClr val="tx2">
                    <a:lumMod val="75000"/>
                  </a:schemeClr>
                </a:solidFill>
                <a:latin typeface="方正正纤黑简体" panose="02000000000000000000" pitchFamily="2" charset="-122"/>
                <a:ea typeface="方正正纤黑简体" panose="02000000000000000000" pitchFamily="2" charset="-122"/>
              </a:rPr>
              <a:t>empirical orthogonal function</a:t>
            </a:r>
            <a:r>
              <a:rPr lang="zh-CN" altLang="en-US" sz="3584" b="1" dirty="0">
                <a:solidFill>
                  <a:schemeClr val="tx2">
                    <a:lumMod val="75000"/>
                  </a:schemeClr>
                </a:solidFill>
                <a:latin typeface="方正正纤黑简体" panose="02000000000000000000" pitchFamily="2" charset="-122"/>
                <a:ea typeface="方正正纤黑简体" panose="02000000000000000000" pitchFamily="2" charset="-122"/>
              </a:rPr>
              <a:t>，缩写为 </a:t>
            </a:r>
            <a:r>
              <a:rPr lang="en-US" altLang="zh-CN" sz="3584" b="1" dirty="0">
                <a:solidFill>
                  <a:schemeClr val="tx2">
                    <a:lumMod val="75000"/>
                  </a:schemeClr>
                </a:solidFill>
                <a:latin typeface="方正正纤黑简体" panose="02000000000000000000" pitchFamily="2" charset="-122"/>
                <a:ea typeface="方正正纤黑简体" panose="02000000000000000000" pitchFamily="2" charset="-122"/>
              </a:rPr>
              <a:t>EOF</a:t>
            </a:r>
            <a:r>
              <a:rPr lang="zh-CN" altLang="en-US" sz="3584" b="1" dirty="0">
                <a:solidFill>
                  <a:schemeClr val="tx2">
                    <a:lumMod val="75000"/>
                  </a:schemeClr>
                </a:solidFill>
                <a:latin typeface="方正正纤黑简体" panose="02000000000000000000" pitchFamily="2" charset="-122"/>
                <a:ea typeface="方正正纤黑简体" panose="02000000000000000000" pitchFamily="2" charset="-122"/>
              </a:rPr>
              <a:t>）</a:t>
            </a:r>
            <a:r>
              <a:rPr lang="zh-CN" altLang="en-US" sz="3584" dirty="0">
                <a:solidFill>
                  <a:schemeClr val="tx2">
                    <a:lumMod val="75000"/>
                  </a:schemeClr>
                </a:solidFill>
                <a:latin typeface="方正正纤黑简体" panose="02000000000000000000" pitchFamily="2" charset="-122"/>
                <a:ea typeface="方正正纤黑简体" panose="02000000000000000000" pitchFamily="2" charset="-122"/>
              </a:rPr>
              <a:t>，也称特征向量分析（</a:t>
            </a:r>
            <a:r>
              <a:rPr lang="en-US" altLang="zh-CN" sz="3584" dirty="0">
                <a:solidFill>
                  <a:schemeClr val="tx2">
                    <a:lumMod val="75000"/>
                  </a:schemeClr>
                </a:solidFill>
                <a:latin typeface="方正正纤黑简体" panose="02000000000000000000" pitchFamily="2" charset="-122"/>
                <a:ea typeface="方正正纤黑简体" panose="02000000000000000000" pitchFamily="2" charset="-122"/>
              </a:rPr>
              <a:t>eigenvector analysis</a:t>
            </a:r>
            <a:r>
              <a:rPr lang="zh-CN" altLang="en-US" sz="3584" dirty="0">
                <a:solidFill>
                  <a:schemeClr val="tx2">
                    <a:lumMod val="75000"/>
                  </a:schemeClr>
                </a:solidFill>
                <a:latin typeface="方正正纤黑简体" panose="02000000000000000000" pitchFamily="2" charset="-122"/>
                <a:ea typeface="方正正纤黑简体" panose="02000000000000000000" pitchFamily="2" charset="-122"/>
              </a:rPr>
              <a:t>），是一种分析矩阵数据中的结构特征，提取主要数据特征量的一种方法。</a:t>
            </a:r>
            <a:endParaRPr lang="en-US" altLang="zh-CN" sz="3584" dirty="0">
              <a:solidFill>
                <a:schemeClr val="tx2">
                  <a:lumMod val="75000"/>
                </a:schemeClr>
              </a:solidFill>
              <a:latin typeface="方正正纤黑简体" panose="02000000000000000000" pitchFamily="2" charset="-122"/>
              <a:ea typeface="方正正纤黑简体" panose="02000000000000000000" pitchFamily="2" charset="-122"/>
            </a:endParaRPr>
          </a:p>
          <a:p>
            <a:r>
              <a:rPr lang="en-US" altLang="zh-CN" sz="3584" dirty="0">
                <a:solidFill>
                  <a:schemeClr val="tx2">
                    <a:lumMod val="75000"/>
                  </a:schemeClr>
                </a:solidFill>
                <a:latin typeface="方正正纤黑简体" panose="02000000000000000000" pitchFamily="2" charset="-122"/>
                <a:ea typeface="方正正纤黑简体" panose="02000000000000000000" pitchFamily="2" charset="-122"/>
              </a:rPr>
              <a:t>Lorenz </a:t>
            </a:r>
            <a:r>
              <a:rPr lang="zh-CN" altLang="en-US" sz="3584" dirty="0">
                <a:solidFill>
                  <a:schemeClr val="tx2">
                    <a:lumMod val="75000"/>
                  </a:schemeClr>
                </a:solidFill>
                <a:latin typeface="方正正纤黑简体" panose="02000000000000000000" pitchFamily="2" charset="-122"/>
                <a:ea typeface="方正正纤黑简体" panose="02000000000000000000" pitchFamily="2" charset="-122"/>
              </a:rPr>
              <a:t>在 </a:t>
            </a:r>
            <a:r>
              <a:rPr lang="en-US" altLang="zh-CN" sz="3584" dirty="0">
                <a:solidFill>
                  <a:schemeClr val="tx2">
                    <a:lumMod val="75000"/>
                  </a:schemeClr>
                </a:solidFill>
                <a:latin typeface="方正正纤黑简体" panose="02000000000000000000" pitchFamily="2" charset="-122"/>
                <a:ea typeface="方正正纤黑简体" panose="02000000000000000000" pitchFamily="2" charset="-122"/>
              </a:rPr>
              <a:t>1950 </a:t>
            </a:r>
            <a:r>
              <a:rPr lang="zh-CN" altLang="en-US" sz="3584" dirty="0">
                <a:solidFill>
                  <a:schemeClr val="tx2">
                    <a:lumMod val="75000"/>
                  </a:schemeClr>
                </a:solidFill>
                <a:latin typeface="方正正纤黑简体" panose="02000000000000000000" pitchFamily="2" charset="-122"/>
                <a:ea typeface="方正正纤黑简体" panose="02000000000000000000" pitchFamily="2" charset="-122"/>
              </a:rPr>
              <a:t>年代首次将其引入气象和气候研究，现在得到了非常广泛的应用。特征向量对应的是空间样本，也称空间特征向量或者空间模态（</a:t>
            </a:r>
            <a:r>
              <a:rPr lang="en-US" altLang="zh-CN" sz="3584" dirty="0">
                <a:solidFill>
                  <a:schemeClr val="tx2">
                    <a:lumMod val="75000"/>
                  </a:schemeClr>
                </a:solidFill>
                <a:latin typeface="方正正纤黑简体" panose="02000000000000000000" pitchFamily="2" charset="-122"/>
                <a:ea typeface="方正正纤黑简体" panose="02000000000000000000" pitchFamily="2" charset="-122"/>
              </a:rPr>
              <a:t>EOF</a:t>
            </a:r>
            <a:r>
              <a:rPr lang="zh-CN" altLang="en-US" sz="3584" dirty="0">
                <a:solidFill>
                  <a:schemeClr val="tx2">
                    <a:lumMod val="75000"/>
                  </a:schemeClr>
                </a:solidFill>
                <a:latin typeface="方正正纤黑简体" panose="02000000000000000000" pitchFamily="2" charset="-122"/>
                <a:ea typeface="方正正纤黑简体" panose="02000000000000000000" pitchFamily="2" charset="-122"/>
              </a:rPr>
              <a:t>），在一定程度上反映要素场的空间分布特点；主成分对应的是时间变化，也称时间系数（</a:t>
            </a:r>
            <a:r>
              <a:rPr lang="en-US" altLang="zh-CN" sz="3584" dirty="0">
                <a:solidFill>
                  <a:schemeClr val="tx2">
                    <a:lumMod val="75000"/>
                  </a:schemeClr>
                </a:solidFill>
                <a:latin typeface="方正正纤黑简体" panose="02000000000000000000" pitchFamily="2" charset="-122"/>
                <a:ea typeface="方正正纤黑简体" panose="02000000000000000000" pitchFamily="2" charset="-122"/>
              </a:rPr>
              <a:t>PC</a:t>
            </a:r>
            <a:r>
              <a:rPr lang="zh-CN" altLang="en-US" sz="3584" dirty="0">
                <a:solidFill>
                  <a:schemeClr val="tx2">
                    <a:lumMod val="75000"/>
                  </a:schemeClr>
                </a:solidFill>
                <a:latin typeface="方正正纤黑简体" panose="02000000000000000000" pitchFamily="2" charset="-122"/>
                <a:ea typeface="方正正纤黑简体" panose="02000000000000000000" pitchFamily="2" charset="-122"/>
              </a:rPr>
              <a:t>），反映相应空间模态随时间的权重变化。因此称 </a:t>
            </a:r>
            <a:r>
              <a:rPr lang="en-US" altLang="zh-CN" sz="3584" dirty="0">
                <a:solidFill>
                  <a:schemeClr val="tx2">
                    <a:lumMod val="75000"/>
                  </a:schemeClr>
                </a:solidFill>
                <a:latin typeface="方正正纤黑简体" panose="02000000000000000000" pitchFamily="2" charset="-122"/>
                <a:ea typeface="方正正纤黑简体" panose="02000000000000000000" pitchFamily="2" charset="-122"/>
              </a:rPr>
              <a:t>EOF </a:t>
            </a:r>
            <a:r>
              <a:rPr lang="zh-CN" altLang="en-US" sz="3584" dirty="0">
                <a:solidFill>
                  <a:schemeClr val="tx2">
                    <a:lumMod val="75000"/>
                  </a:schemeClr>
                </a:solidFill>
                <a:latin typeface="方正正纤黑简体" panose="02000000000000000000" pitchFamily="2" charset="-122"/>
                <a:ea typeface="方正正纤黑简体" panose="02000000000000000000" pitchFamily="2" charset="-122"/>
              </a:rPr>
              <a:t>分析为时空分解，即                                       </a:t>
            </a:r>
            <a:r>
              <a:rPr lang="en-US" altLang="zh-CN" sz="3584" dirty="0">
                <a:solidFill>
                  <a:schemeClr val="tx2">
                    <a:lumMod val="75000"/>
                  </a:schemeClr>
                </a:solidFill>
                <a:latin typeface="方正正纤黑简体" panose="02000000000000000000" pitchFamily="2" charset="-122"/>
                <a:ea typeface="方正正纤黑简体" panose="02000000000000000000" pitchFamily="2" charset="-122"/>
              </a:rPr>
              <a:t>,m </a:t>
            </a:r>
            <a:r>
              <a:rPr lang="zh-CN" altLang="en-US" sz="3584" dirty="0">
                <a:solidFill>
                  <a:schemeClr val="tx2">
                    <a:lumMod val="75000"/>
                  </a:schemeClr>
                </a:solidFill>
                <a:latin typeface="方正正纤黑简体" panose="02000000000000000000" pitchFamily="2" charset="-122"/>
                <a:ea typeface="方正正纤黑简体" panose="02000000000000000000" pitchFamily="2" charset="-122"/>
              </a:rPr>
              <a:t>为站点数，</a:t>
            </a:r>
            <a:r>
              <a:rPr lang="en-US" altLang="zh-CN" sz="3584" dirty="0">
                <a:solidFill>
                  <a:schemeClr val="tx2">
                    <a:lumMod val="75000"/>
                  </a:schemeClr>
                </a:solidFill>
                <a:latin typeface="方正正纤黑简体" panose="02000000000000000000" pitchFamily="2" charset="-122"/>
                <a:ea typeface="方正正纤黑简体" panose="02000000000000000000" pitchFamily="2" charset="-122"/>
              </a:rPr>
              <a:t>n </a:t>
            </a:r>
            <a:r>
              <a:rPr lang="zh-CN" altLang="en-US" sz="3584" dirty="0">
                <a:solidFill>
                  <a:schemeClr val="tx2">
                    <a:lumMod val="75000"/>
                  </a:schemeClr>
                </a:solidFill>
                <a:latin typeface="方正正纤黑简体" panose="02000000000000000000" pitchFamily="2" charset="-122"/>
                <a:ea typeface="方正正纤黑简体" panose="02000000000000000000" pitchFamily="2" charset="-122"/>
              </a:rPr>
              <a:t>为年数</a:t>
            </a:r>
            <a:r>
              <a:rPr lang="zh-CN" altLang="en-US" sz="3584" dirty="0">
                <a:latin typeface="方正正纤黑简体" panose="02000000000000000000" pitchFamily="2" charset="-122"/>
                <a:ea typeface="方正正纤黑简体" panose="02000000000000000000" pitchFamily="2" charset="-122"/>
              </a:rPr>
              <a:t>。</a:t>
            </a:r>
          </a:p>
        </p:txBody>
      </p:sp>
      <p:graphicFrame>
        <p:nvGraphicFramePr>
          <p:cNvPr id="6" name="对象 -2147482624">
            <a:extLst>
              <a:ext uri="{FF2B5EF4-FFF2-40B4-BE49-F238E27FC236}">
                <a16:creationId xmlns:a16="http://schemas.microsoft.com/office/drawing/2014/main" id="{F2A159A0-0F4E-41B8-9149-88CD2C403954}"/>
              </a:ext>
            </a:extLst>
          </p:cNvPr>
          <p:cNvGraphicFramePr>
            <a:graphicFrameLocks noChangeAspect="1"/>
          </p:cNvGraphicFramePr>
          <p:nvPr>
            <p:extLst>
              <p:ext uri="{D42A27DB-BD31-4B8C-83A1-F6EECF244321}">
                <p14:modId xmlns:p14="http://schemas.microsoft.com/office/powerpoint/2010/main" val="569239256"/>
              </p:ext>
            </p:extLst>
          </p:nvPr>
        </p:nvGraphicFramePr>
        <p:xfrm>
          <a:off x="3207778" y="6510028"/>
          <a:ext cx="5151490" cy="663636"/>
        </p:xfrm>
        <a:graphic>
          <a:graphicData uri="http://schemas.openxmlformats.org/presentationml/2006/ole">
            <mc:AlternateContent xmlns:mc="http://schemas.openxmlformats.org/markup-compatibility/2006">
              <mc:Choice xmlns:v="urn:schemas-microsoft-com:vml" Requires="v">
                <p:oleObj spid="_x0000_s1045" r:id="rId4" imgW="1397000" imgH="177165" progId="Equation.KSEE3">
                  <p:embed/>
                </p:oleObj>
              </mc:Choice>
              <mc:Fallback>
                <p:oleObj r:id="rId4" imgW="1397000" imgH="177165" progId="Equation.KSEE3">
                  <p:embed/>
                  <p:pic>
                    <p:nvPicPr>
                      <p:cNvPr id="3" name="对象 -2147482624"/>
                      <p:cNvPicPr/>
                      <p:nvPr/>
                    </p:nvPicPr>
                    <p:blipFill>
                      <a:blip r:embed="rId5"/>
                      <a:stretch>
                        <a:fillRect/>
                      </a:stretch>
                    </p:blipFill>
                    <p:spPr>
                      <a:xfrm>
                        <a:off x="3207778" y="6510028"/>
                        <a:ext cx="5151490" cy="663636"/>
                      </a:xfrm>
                      <a:prstGeom prst="rect">
                        <a:avLst/>
                      </a:prstGeom>
                      <a:noFill/>
                      <a:ln w="38100">
                        <a:noFill/>
                        <a:miter/>
                      </a:ln>
                    </p:spPr>
                  </p:pic>
                </p:oleObj>
              </mc:Fallback>
            </mc:AlternateContent>
          </a:graphicData>
        </a:graphic>
      </p:graphicFrame>
      <p:sp>
        <p:nvSpPr>
          <p:cNvPr id="8" name="文本框 7">
            <a:extLst>
              <a:ext uri="{FF2B5EF4-FFF2-40B4-BE49-F238E27FC236}">
                <a16:creationId xmlns:a16="http://schemas.microsoft.com/office/drawing/2014/main" id="{C975833D-A70E-4151-A743-1C1A589575EE}"/>
              </a:ext>
            </a:extLst>
          </p:cNvPr>
          <p:cNvSpPr txBox="1"/>
          <p:nvPr/>
        </p:nvSpPr>
        <p:spPr>
          <a:xfrm>
            <a:off x="2570182" y="7306690"/>
            <a:ext cx="16935284" cy="2298065"/>
          </a:xfrm>
          <a:prstGeom prst="rect">
            <a:avLst/>
          </a:prstGeom>
          <a:noFill/>
        </p:spPr>
        <p:txBody>
          <a:bodyPr wrap="square">
            <a:spAutoFit/>
          </a:bodyPr>
          <a:lstStyle/>
          <a:p>
            <a:r>
              <a:rPr lang="zh-CN" altLang="en-US" sz="3584" dirty="0">
                <a:solidFill>
                  <a:schemeClr val="tx2">
                    <a:lumMod val="75000"/>
                  </a:schemeClr>
                </a:solidFill>
                <a:latin typeface="方正正纤黑简体" panose="02000000000000000000" pitchFamily="2" charset="-122"/>
                <a:ea typeface="方正正纤黑简体" panose="02000000000000000000" pitchFamily="2" charset="-122"/>
              </a:rPr>
              <a:t>    </a:t>
            </a:r>
            <a:r>
              <a:rPr lang="en-US" altLang="zh-CN" sz="3584" dirty="0">
                <a:solidFill>
                  <a:schemeClr val="tx2">
                    <a:lumMod val="75000"/>
                  </a:schemeClr>
                </a:solidFill>
                <a:latin typeface="方正正纤黑简体" panose="02000000000000000000" pitchFamily="2" charset="-122"/>
                <a:ea typeface="方正正纤黑简体" panose="02000000000000000000" pitchFamily="2" charset="-122"/>
              </a:rPr>
              <a:t>EOF </a:t>
            </a:r>
            <a:r>
              <a:rPr lang="zh-CN" altLang="en-US" sz="3584" dirty="0">
                <a:solidFill>
                  <a:schemeClr val="tx2">
                    <a:lumMod val="75000"/>
                  </a:schemeClr>
                </a:solidFill>
                <a:latin typeface="方正正纤黑简体" panose="02000000000000000000" pitchFamily="2" charset="-122"/>
                <a:ea typeface="方正正纤黑简体" panose="02000000000000000000" pitchFamily="2" charset="-122"/>
              </a:rPr>
              <a:t>分析可以用于任意海域声速剖面集合的简化。该方法可以减少声速剖面集合的维数，同时保留声速剖面集合中对方差贡献最大的特征，即保留低阶主成分，忽略高阶成分，这样就可以在保证一定精度的前提下用尽量少的参数来表示复杂的声场环境</a:t>
            </a:r>
          </a:p>
        </p:txBody>
      </p:sp>
    </p:spTree>
    <p:extLst>
      <p:ext uri="{BB962C8B-B14F-4D97-AF65-F5344CB8AC3E}">
        <p14:creationId xmlns:p14="http://schemas.microsoft.com/office/powerpoint/2010/main" val="4044281322"/>
      </p:ext>
    </p:extLst>
  </p:cSld>
  <p:clrMapOvr>
    <a:masterClrMapping/>
  </p:clrMapOvr>
  <mc:AlternateContent xmlns:mc="http://schemas.openxmlformats.org/markup-compatibility/2006" xmlns:p14="http://schemas.microsoft.com/office/powerpoint/2010/main">
    <mc:Choice Requires="p14">
      <p:transition spd="slow" p14:dur="1600" advClick="0" advTm="3000">
        <p:blinds dir="vert"/>
      </p:transition>
    </mc:Choice>
    <mc:Fallback xmlns="">
      <p:transition spd="slow" advClick="0" advTm="3000">
        <p:blinds dir="vert"/>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a:xfrm>
          <a:off x="0" y="0"/>
          <a:ext cx="0" cy="0"/>
          <a:chOff x="0" y="0"/>
          <a:chExt cx="0" cy="0"/>
        </a:xfrm>
      </p:grpSpPr>
      <p:pic>
        <p:nvPicPr>
          <p:cNvPr id="32" name="图片 3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012325" y="12246"/>
            <a:ext cx="1745782" cy="1745782"/>
          </a:xfrm>
          <a:prstGeom prst="rect">
            <a:avLst/>
          </a:prstGeom>
        </p:spPr>
      </p:pic>
      <p:sp>
        <p:nvSpPr>
          <p:cNvPr id="7" name="文本框 6">
            <a:extLst>
              <a:ext uri="{FF2B5EF4-FFF2-40B4-BE49-F238E27FC236}">
                <a16:creationId xmlns:a16="http://schemas.microsoft.com/office/drawing/2014/main" id="{86D8B5E2-CB4E-483D-B45B-D834EA4BF426}"/>
              </a:ext>
            </a:extLst>
          </p:cNvPr>
          <p:cNvSpPr txBox="1"/>
          <p:nvPr/>
        </p:nvSpPr>
        <p:spPr>
          <a:xfrm>
            <a:off x="1611295" y="1114988"/>
            <a:ext cx="18913748" cy="2837472"/>
          </a:xfrm>
          <a:prstGeom prst="rect">
            <a:avLst/>
          </a:prstGeom>
          <a:noFill/>
        </p:spPr>
        <p:txBody>
          <a:bodyPr wrap="square">
            <a:spAutoFit/>
          </a:bodyPr>
          <a:lstStyle/>
          <a:p>
            <a:r>
              <a:rPr lang="zh-CN" altLang="en-US" sz="3584" dirty="0">
                <a:solidFill>
                  <a:schemeClr val="tx2">
                    <a:lumMod val="75000"/>
                  </a:schemeClr>
                </a:solidFill>
                <a:latin typeface="方正正纤黑简体" panose="02000000000000000000" pitchFamily="2" charset="-122"/>
                <a:ea typeface="方正正纤黑简体" panose="02000000000000000000" pitchFamily="2" charset="-122"/>
              </a:rPr>
              <a:t>算法如下：</a:t>
            </a:r>
            <a:endParaRPr lang="en-US" altLang="zh-CN" sz="3584" dirty="0">
              <a:solidFill>
                <a:schemeClr val="tx2">
                  <a:lumMod val="75000"/>
                </a:schemeClr>
              </a:solidFill>
              <a:latin typeface="方正正纤黑简体" panose="02000000000000000000" pitchFamily="2" charset="-122"/>
              <a:ea typeface="方正正纤黑简体" panose="02000000000000000000" pitchFamily="2" charset="-122"/>
            </a:endParaRPr>
          </a:p>
          <a:p>
            <a:endParaRPr lang="en-US" altLang="zh-CN" sz="3584" dirty="0">
              <a:solidFill>
                <a:schemeClr val="tx2">
                  <a:lumMod val="75000"/>
                </a:schemeClr>
              </a:solidFill>
              <a:latin typeface="方正正纤黑简体" panose="02000000000000000000" pitchFamily="2" charset="-122"/>
              <a:ea typeface="方正正纤黑简体" panose="02000000000000000000" pitchFamily="2" charset="-122"/>
            </a:endParaRPr>
          </a:p>
          <a:p>
            <a:r>
              <a:rPr lang="zh-CN" altLang="en-US" sz="3584" dirty="0">
                <a:solidFill>
                  <a:schemeClr val="tx2">
                    <a:lumMod val="75000"/>
                  </a:schemeClr>
                </a:solidFill>
                <a:latin typeface="方正正纤黑简体" panose="02000000000000000000" pitchFamily="2" charset="-122"/>
                <a:ea typeface="方正正纤黑简体" panose="02000000000000000000" pitchFamily="2" charset="-122"/>
              </a:rPr>
              <a:t>（</a:t>
            </a:r>
            <a:r>
              <a:rPr lang="en-US" altLang="zh-CN" sz="3584" dirty="0">
                <a:solidFill>
                  <a:schemeClr val="tx2">
                    <a:lumMod val="75000"/>
                  </a:schemeClr>
                </a:solidFill>
                <a:latin typeface="方正正纤黑简体" panose="02000000000000000000" pitchFamily="2" charset="-122"/>
                <a:ea typeface="方正正纤黑简体" panose="02000000000000000000" pitchFamily="2" charset="-122"/>
              </a:rPr>
              <a:t>1</a:t>
            </a:r>
            <a:r>
              <a:rPr lang="zh-CN" altLang="en-US" sz="3584" dirty="0">
                <a:solidFill>
                  <a:schemeClr val="tx2">
                    <a:lumMod val="75000"/>
                  </a:schemeClr>
                </a:solidFill>
                <a:latin typeface="方正正纤黑简体" panose="02000000000000000000" pitchFamily="2" charset="-122"/>
                <a:ea typeface="方正正纤黑简体" panose="02000000000000000000" pitchFamily="2" charset="-122"/>
              </a:rPr>
              <a:t>）将声速剖面采样层设置为 </a:t>
            </a:r>
            <a:r>
              <a:rPr lang="en-US" altLang="zh-CN" sz="3584" dirty="0">
                <a:solidFill>
                  <a:schemeClr val="tx2">
                    <a:lumMod val="75000"/>
                  </a:schemeClr>
                </a:solidFill>
                <a:latin typeface="方正正纤黑简体" panose="02000000000000000000" pitchFamily="2" charset="-122"/>
                <a:ea typeface="方正正纤黑简体" panose="02000000000000000000" pitchFamily="2" charset="-122"/>
              </a:rPr>
              <a:t>Zi </a:t>
            </a:r>
            <a:r>
              <a:rPr lang="zh-CN" altLang="en-US" sz="3584" dirty="0">
                <a:solidFill>
                  <a:schemeClr val="tx2">
                    <a:lumMod val="75000"/>
                  </a:schemeClr>
                </a:solidFill>
                <a:latin typeface="方正正纤黑简体" panose="02000000000000000000" pitchFamily="2" charset="-122"/>
                <a:ea typeface="方正正纤黑简体" panose="02000000000000000000" pitchFamily="2" charset="-122"/>
              </a:rPr>
              <a:t>（</a:t>
            </a:r>
            <a:r>
              <a:rPr lang="en-US" altLang="zh-CN" sz="3584" dirty="0">
                <a:solidFill>
                  <a:schemeClr val="tx2">
                    <a:lumMod val="75000"/>
                  </a:schemeClr>
                </a:solidFill>
                <a:latin typeface="方正正纤黑简体" panose="02000000000000000000" pitchFamily="2" charset="-122"/>
                <a:ea typeface="方正正纤黑简体" panose="02000000000000000000" pitchFamily="2" charset="-122"/>
              </a:rPr>
              <a:t>i=1,2....N</a:t>
            </a:r>
            <a:r>
              <a:rPr lang="zh-CN" altLang="en-US" sz="3584" dirty="0">
                <a:solidFill>
                  <a:schemeClr val="tx2">
                    <a:lumMod val="75000"/>
                  </a:schemeClr>
                </a:solidFill>
                <a:latin typeface="方正正纤黑简体" panose="02000000000000000000" pitchFamily="2" charset="-122"/>
                <a:ea typeface="方正正纤黑简体" panose="02000000000000000000" pitchFamily="2" charset="-122"/>
              </a:rPr>
              <a:t>）</a:t>
            </a:r>
            <a:r>
              <a:rPr lang="en-US" altLang="zh-CN" sz="3584" dirty="0">
                <a:solidFill>
                  <a:schemeClr val="tx2">
                    <a:lumMod val="75000"/>
                  </a:schemeClr>
                </a:solidFill>
                <a:latin typeface="方正正纤黑简体" panose="02000000000000000000" pitchFamily="2" charset="-122"/>
                <a:ea typeface="方正正纤黑简体" panose="02000000000000000000" pitchFamily="2" charset="-122"/>
              </a:rPr>
              <a:t>= 0</a:t>
            </a:r>
            <a:r>
              <a:rPr lang="zh-CN" altLang="en-US" sz="3584" dirty="0">
                <a:solidFill>
                  <a:schemeClr val="tx2">
                    <a:lumMod val="75000"/>
                  </a:schemeClr>
                </a:solidFill>
                <a:latin typeface="方正正纤黑简体" panose="02000000000000000000" pitchFamily="2" charset="-122"/>
                <a:ea typeface="方正正纤黑简体" panose="02000000000000000000" pitchFamily="2" charset="-122"/>
              </a:rPr>
              <a:t>、</a:t>
            </a:r>
            <a:r>
              <a:rPr lang="en-US" altLang="zh-CN" sz="3584" dirty="0">
                <a:solidFill>
                  <a:schemeClr val="tx2">
                    <a:lumMod val="75000"/>
                  </a:schemeClr>
                </a:solidFill>
                <a:latin typeface="方正正纤黑简体" panose="02000000000000000000" pitchFamily="2" charset="-122"/>
                <a:ea typeface="方正正纤黑简体" panose="02000000000000000000" pitchFamily="2" charset="-122"/>
              </a:rPr>
              <a:t>10</a:t>
            </a:r>
            <a:r>
              <a:rPr lang="zh-CN" altLang="en-US" sz="3584" dirty="0">
                <a:solidFill>
                  <a:schemeClr val="tx2">
                    <a:lumMod val="75000"/>
                  </a:schemeClr>
                </a:solidFill>
                <a:latin typeface="方正正纤黑简体" panose="02000000000000000000" pitchFamily="2" charset="-122"/>
                <a:ea typeface="方正正纤黑简体" panose="02000000000000000000" pitchFamily="2" charset="-122"/>
              </a:rPr>
              <a:t>、</a:t>
            </a:r>
            <a:r>
              <a:rPr lang="en-US" altLang="zh-CN" sz="3584" dirty="0">
                <a:solidFill>
                  <a:schemeClr val="tx2">
                    <a:lumMod val="75000"/>
                  </a:schemeClr>
                </a:solidFill>
                <a:latin typeface="方正正纤黑简体" panose="02000000000000000000" pitchFamily="2" charset="-122"/>
                <a:ea typeface="方正正纤黑简体" panose="02000000000000000000" pitchFamily="2" charset="-122"/>
              </a:rPr>
              <a:t>20</a:t>
            </a:r>
            <a:r>
              <a:rPr lang="zh-CN" altLang="en-US" sz="3584" dirty="0">
                <a:solidFill>
                  <a:schemeClr val="tx2">
                    <a:lumMod val="75000"/>
                  </a:schemeClr>
                </a:solidFill>
                <a:latin typeface="方正正纤黑简体" panose="02000000000000000000" pitchFamily="2" charset="-122"/>
                <a:ea typeface="方正正纤黑简体" panose="02000000000000000000" pitchFamily="2" charset="-122"/>
              </a:rPr>
              <a:t>、</a:t>
            </a:r>
            <a:r>
              <a:rPr lang="en-US" altLang="zh-CN" sz="3584" dirty="0">
                <a:solidFill>
                  <a:schemeClr val="tx2">
                    <a:lumMod val="75000"/>
                  </a:schemeClr>
                </a:solidFill>
                <a:latin typeface="方正正纤黑简体" panose="02000000000000000000" pitchFamily="2" charset="-122"/>
                <a:ea typeface="方正正纤黑简体" panose="02000000000000000000" pitchFamily="2" charset="-122"/>
              </a:rPr>
              <a:t>30</a:t>
            </a:r>
            <a:r>
              <a:rPr lang="zh-CN" altLang="en-US" sz="3584" dirty="0">
                <a:solidFill>
                  <a:schemeClr val="tx2">
                    <a:lumMod val="75000"/>
                  </a:schemeClr>
                </a:solidFill>
                <a:latin typeface="方正正纤黑简体" panose="02000000000000000000" pitchFamily="2" charset="-122"/>
                <a:ea typeface="方正正纤黑简体" panose="02000000000000000000" pitchFamily="2" charset="-122"/>
              </a:rPr>
              <a:t>、</a:t>
            </a:r>
            <a:r>
              <a:rPr lang="en-US" altLang="zh-CN" sz="3584" dirty="0">
                <a:solidFill>
                  <a:schemeClr val="tx2">
                    <a:lumMod val="75000"/>
                  </a:schemeClr>
                </a:solidFill>
                <a:latin typeface="方正正纤黑简体" panose="02000000000000000000" pitchFamily="2" charset="-122"/>
                <a:ea typeface="方正正纤黑简体" panose="02000000000000000000" pitchFamily="2" charset="-122"/>
              </a:rPr>
              <a:t>50</a:t>
            </a:r>
            <a:r>
              <a:rPr lang="zh-CN" altLang="en-US" sz="3584" dirty="0">
                <a:solidFill>
                  <a:schemeClr val="tx2">
                    <a:lumMod val="75000"/>
                  </a:schemeClr>
                </a:solidFill>
                <a:latin typeface="方正正纤黑简体" panose="02000000000000000000" pitchFamily="2" charset="-122"/>
                <a:ea typeface="方正正纤黑简体" panose="02000000000000000000" pitchFamily="2" charset="-122"/>
              </a:rPr>
              <a:t>、</a:t>
            </a:r>
            <a:r>
              <a:rPr lang="en-US" altLang="zh-CN" sz="3584" dirty="0">
                <a:solidFill>
                  <a:schemeClr val="tx2">
                    <a:lumMod val="75000"/>
                  </a:schemeClr>
                </a:solidFill>
                <a:latin typeface="方正正纤黑简体" panose="02000000000000000000" pitchFamily="2" charset="-122"/>
                <a:ea typeface="方正正纤黑简体" panose="02000000000000000000" pitchFamily="2" charset="-122"/>
              </a:rPr>
              <a:t>75</a:t>
            </a:r>
            <a:r>
              <a:rPr lang="zh-CN" altLang="en-US" sz="3584" dirty="0">
                <a:solidFill>
                  <a:schemeClr val="tx2">
                    <a:lumMod val="75000"/>
                  </a:schemeClr>
                </a:solidFill>
                <a:latin typeface="方正正纤黑简体" panose="02000000000000000000" pitchFamily="2" charset="-122"/>
                <a:ea typeface="方正正纤黑简体" panose="02000000000000000000" pitchFamily="2" charset="-122"/>
              </a:rPr>
              <a:t>、</a:t>
            </a:r>
            <a:r>
              <a:rPr lang="en-US" altLang="zh-CN" sz="3584" dirty="0">
                <a:solidFill>
                  <a:schemeClr val="tx2">
                    <a:lumMod val="75000"/>
                  </a:schemeClr>
                </a:solidFill>
                <a:latin typeface="方正正纤黑简体" panose="02000000000000000000" pitchFamily="2" charset="-122"/>
                <a:ea typeface="方正正纤黑简体" panose="02000000000000000000" pitchFamily="2" charset="-122"/>
              </a:rPr>
              <a:t>100</a:t>
            </a:r>
            <a:r>
              <a:rPr lang="zh-CN" altLang="en-US" sz="3584" dirty="0">
                <a:solidFill>
                  <a:schemeClr val="tx2">
                    <a:lumMod val="75000"/>
                  </a:schemeClr>
                </a:solidFill>
                <a:latin typeface="方正正纤黑简体" panose="02000000000000000000" pitchFamily="2" charset="-122"/>
                <a:ea typeface="方正正纤黑简体" panose="02000000000000000000" pitchFamily="2" charset="-122"/>
              </a:rPr>
              <a:t>、</a:t>
            </a:r>
            <a:r>
              <a:rPr lang="en-US" altLang="zh-CN" sz="3584" dirty="0">
                <a:solidFill>
                  <a:schemeClr val="tx2">
                    <a:lumMod val="75000"/>
                  </a:schemeClr>
                </a:solidFill>
                <a:latin typeface="方正正纤黑简体" panose="02000000000000000000" pitchFamily="2" charset="-122"/>
                <a:ea typeface="方正正纤黑简体" panose="02000000000000000000" pitchFamily="2" charset="-122"/>
              </a:rPr>
              <a:t>125</a:t>
            </a:r>
            <a:r>
              <a:rPr lang="zh-CN" altLang="en-US" sz="3584" dirty="0">
                <a:solidFill>
                  <a:schemeClr val="tx2">
                    <a:lumMod val="75000"/>
                  </a:schemeClr>
                </a:solidFill>
                <a:latin typeface="方正正纤黑简体" panose="02000000000000000000" pitchFamily="2" charset="-122"/>
                <a:ea typeface="方正正纤黑简体" panose="02000000000000000000" pitchFamily="2" charset="-122"/>
              </a:rPr>
              <a:t>、</a:t>
            </a:r>
            <a:r>
              <a:rPr lang="en-US" altLang="zh-CN" sz="3584" dirty="0">
                <a:solidFill>
                  <a:schemeClr val="tx2">
                    <a:lumMod val="75000"/>
                  </a:schemeClr>
                </a:solidFill>
                <a:latin typeface="方正正纤黑简体" panose="02000000000000000000" pitchFamily="2" charset="-122"/>
                <a:ea typeface="方正正纤黑简体" panose="02000000000000000000" pitchFamily="2" charset="-122"/>
              </a:rPr>
              <a:t>150</a:t>
            </a:r>
            <a:r>
              <a:rPr lang="zh-CN" altLang="en-US" sz="3584" dirty="0">
                <a:solidFill>
                  <a:schemeClr val="tx2">
                    <a:lumMod val="75000"/>
                  </a:schemeClr>
                </a:solidFill>
                <a:latin typeface="方正正纤黑简体" panose="02000000000000000000" pitchFamily="2" charset="-122"/>
                <a:ea typeface="方正正纤黑简体" panose="02000000000000000000" pitchFamily="2" charset="-122"/>
              </a:rPr>
              <a:t>、</a:t>
            </a:r>
            <a:r>
              <a:rPr lang="en-US" altLang="zh-CN" sz="3584" dirty="0">
                <a:solidFill>
                  <a:schemeClr val="tx2">
                    <a:lumMod val="75000"/>
                  </a:schemeClr>
                </a:solidFill>
                <a:latin typeface="方正正纤黑简体" panose="02000000000000000000" pitchFamily="2" charset="-122"/>
                <a:ea typeface="方正正纤黑简体" panose="02000000000000000000" pitchFamily="2" charset="-122"/>
              </a:rPr>
              <a:t>200</a:t>
            </a:r>
            <a:r>
              <a:rPr lang="zh-CN" altLang="en-US" sz="3584" dirty="0">
                <a:solidFill>
                  <a:schemeClr val="tx2">
                    <a:lumMod val="75000"/>
                  </a:schemeClr>
                </a:solidFill>
                <a:latin typeface="方正正纤黑简体" panose="02000000000000000000" pitchFamily="2" charset="-122"/>
                <a:ea typeface="方正正纤黑简体" panose="02000000000000000000" pitchFamily="2" charset="-122"/>
              </a:rPr>
              <a:t>、</a:t>
            </a:r>
            <a:r>
              <a:rPr lang="en-US" altLang="zh-CN" sz="3584" dirty="0">
                <a:solidFill>
                  <a:schemeClr val="tx2">
                    <a:lumMod val="75000"/>
                  </a:schemeClr>
                </a:solidFill>
                <a:latin typeface="方正正纤黑简体" panose="02000000000000000000" pitchFamily="2" charset="-122"/>
                <a:ea typeface="方正正纤黑简体" panose="02000000000000000000" pitchFamily="2" charset="-122"/>
              </a:rPr>
              <a:t>250</a:t>
            </a:r>
            <a:r>
              <a:rPr lang="zh-CN" altLang="en-US" sz="3584" dirty="0">
                <a:solidFill>
                  <a:schemeClr val="tx2">
                    <a:lumMod val="75000"/>
                  </a:schemeClr>
                </a:solidFill>
                <a:latin typeface="方正正纤黑简体" panose="02000000000000000000" pitchFamily="2" charset="-122"/>
                <a:ea typeface="方正正纤黑简体" panose="02000000000000000000" pitchFamily="2" charset="-122"/>
              </a:rPr>
              <a:t>、</a:t>
            </a:r>
            <a:r>
              <a:rPr lang="en-US" altLang="zh-CN" sz="3584" dirty="0">
                <a:solidFill>
                  <a:schemeClr val="tx2">
                    <a:lumMod val="75000"/>
                  </a:schemeClr>
                </a:solidFill>
                <a:latin typeface="方正正纤黑简体" panose="02000000000000000000" pitchFamily="2" charset="-122"/>
                <a:ea typeface="方正正纤黑简体" panose="02000000000000000000" pitchFamily="2" charset="-122"/>
              </a:rPr>
              <a:t>300</a:t>
            </a:r>
            <a:r>
              <a:rPr lang="zh-CN" altLang="en-US" sz="3584" dirty="0">
                <a:solidFill>
                  <a:schemeClr val="tx2">
                    <a:lumMod val="75000"/>
                  </a:schemeClr>
                </a:solidFill>
                <a:latin typeface="方正正纤黑简体" panose="02000000000000000000" pitchFamily="2" charset="-122"/>
                <a:ea typeface="方正正纤黑简体" panose="02000000000000000000" pitchFamily="2" charset="-122"/>
              </a:rPr>
              <a:t>、</a:t>
            </a:r>
            <a:r>
              <a:rPr lang="en-US" altLang="zh-CN" sz="3584" dirty="0">
                <a:solidFill>
                  <a:schemeClr val="tx2">
                    <a:lumMod val="75000"/>
                  </a:schemeClr>
                </a:solidFill>
                <a:latin typeface="方正正纤黑简体" panose="02000000000000000000" pitchFamily="2" charset="-122"/>
                <a:ea typeface="方正正纤黑简体" panose="02000000000000000000" pitchFamily="2" charset="-122"/>
              </a:rPr>
              <a:t>400</a:t>
            </a:r>
            <a:r>
              <a:rPr lang="zh-CN" altLang="en-US" sz="3584" dirty="0">
                <a:solidFill>
                  <a:schemeClr val="tx2">
                    <a:lumMod val="75000"/>
                  </a:schemeClr>
                </a:solidFill>
                <a:latin typeface="方正正纤黑简体" panose="02000000000000000000" pitchFamily="2" charset="-122"/>
                <a:ea typeface="方正正纤黑简体" panose="02000000000000000000" pitchFamily="2" charset="-122"/>
              </a:rPr>
              <a:t>、</a:t>
            </a:r>
            <a:r>
              <a:rPr lang="en-US" altLang="zh-CN" sz="3584" dirty="0">
                <a:solidFill>
                  <a:schemeClr val="tx2">
                    <a:lumMod val="75000"/>
                  </a:schemeClr>
                </a:solidFill>
                <a:latin typeface="方正正纤黑简体" panose="02000000000000000000" pitchFamily="2" charset="-122"/>
                <a:ea typeface="方正正纤黑简体" panose="02000000000000000000" pitchFamily="2" charset="-122"/>
              </a:rPr>
              <a:t>500</a:t>
            </a:r>
            <a:r>
              <a:rPr lang="zh-CN" altLang="en-US" sz="3584" dirty="0">
                <a:solidFill>
                  <a:schemeClr val="tx2">
                    <a:lumMod val="75000"/>
                  </a:schemeClr>
                </a:solidFill>
                <a:latin typeface="方正正纤黑简体" panose="02000000000000000000" pitchFamily="2" charset="-122"/>
                <a:ea typeface="方正正纤黑简体" panose="02000000000000000000" pitchFamily="2" charset="-122"/>
              </a:rPr>
              <a:t>、</a:t>
            </a:r>
            <a:r>
              <a:rPr lang="en-US" altLang="zh-CN" sz="3584" dirty="0">
                <a:solidFill>
                  <a:schemeClr val="tx2">
                    <a:lumMod val="75000"/>
                  </a:schemeClr>
                </a:solidFill>
                <a:latin typeface="方正正纤黑简体" panose="02000000000000000000" pitchFamily="2" charset="-122"/>
                <a:ea typeface="方正正纤黑简体" panose="02000000000000000000" pitchFamily="2" charset="-122"/>
              </a:rPr>
              <a:t>600</a:t>
            </a:r>
            <a:r>
              <a:rPr lang="zh-CN" altLang="en-US" sz="3584" dirty="0">
                <a:solidFill>
                  <a:schemeClr val="tx2">
                    <a:lumMod val="75000"/>
                  </a:schemeClr>
                </a:solidFill>
                <a:latin typeface="方正正纤黑简体" panose="02000000000000000000" pitchFamily="2" charset="-122"/>
                <a:ea typeface="方正正纤黑简体" panose="02000000000000000000" pitchFamily="2" charset="-122"/>
              </a:rPr>
              <a:t>、</a:t>
            </a:r>
            <a:r>
              <a:rPr lang="en-US" altLang="zh-CN" sz="3584" dirty="0">
                <a:solidFill>
                  <a:schemeClr val="tx2">
                    <a:lumMod val="75000"/>
                  </a:schemeClr>
                </a:solidFill>
                <a:latin typeface="方正正纤黑简体" panose="02000000000000000000" pitchFamily="2" charset="-122"/>
                <a:ea typeface="方正正纤黑简体" panose="02000000000000000000" pitchFamily="2" charset="-122"/>
              </a:rPr>
              <a:t>700</a:t>
            </a:r>
            <a:r>
              <a:rPr lang="zh-CN" altLang="en-US" sz="3584" dirty="0">
                <a:solidFill>
                  <a:schemeClr val="tx2">
                    <a:lumMod val="75000"/>
                  </a:schemeClr>
                </a:solidFill>
                <a:latin typeface="方正正纤黑简体" panose="02000000000000000000" pitchFamily="2" charset="-122"/>
                <a:ea typeface="方正正纤黑简体" panose="02000000000000000000" pitchFamily="2" charset="-122"/>
              </a:rPr>
              <a:t>、</a:t>
            </a:r>
            <a:r>
              <a:rPr lang="en-US" altLang="zh-CN" sz="3584" dirty="0">
                <a:solidFill>
                  <a:schemeClr val="tx2">
                    <a:lumMod val="75000"/>
                  </a:schemeClr>
                </a:solidFill>
                <a:latin typeface="方正正纤黑简体" panose="02000000000000000000" pitchFamily="2" charset="-122"/>
                <a:ea typeface="方正正纤黑简体" panose="02000000000000000000" pitchFamily="2" charset="-122"/>
              </a:rPr>
              <a:t>800</a:t>
            </a:r>
            <a:r>
              <a:rPr lang="zh-CN" altLang="en-US" sz="3584" dirty="0">
                <a:solidFill>
                  <a:schemeClr val="tx2">
                    <a:lumMod val="75000"/>
                  </a:schemeClr>
                </a:solidFill>
                <a:latin typeface="方正正纤黑简体" panose="02000000000000000000" pitchFamily="2" charset="-122"/>
                <a:ea typeface="方正正纤黑简体" panose="02000000000000000000" pitchFamily="2" charset="-122"/>
              </a:rPr>
              <a:t>、</a:t>
            </a:r>
            <a:r>
              <a:rPr lang="en-US" altLang="zh-CN" sz="3584" dirty="0">
                <a:solidFill>
                  <a:schemeClr val="tx2">
                    <a:lumMod val="75000"/>
                  </a:schemeClr>
                </a:solidFill>
                <a:latin typeface="方正正纤黑简体" panose="02000000000000000000" pitchFamily="2" charset="-122"/>
                <a:ea typeface="方正正纤黑简体" panose="02000000000000000000" pitchFamily="2" charset="-122"/>
              </a:rPr>
              <a:t>900</a:t>
            </a:r>
            <a:r>
              <a:rPr lang="zh-CN" altLang="en-US" sz="3584" dirty="0">
                <a:solidFill>
                  <a:schemeClr val="tx2">
                    <a:lumMod val="75000"/>
                  </a:schemeClr>
                </a:solidFill>
                <a:latin typeface="方正正纤黑简体" panose="02000000000000000000" pitchFamily="2" charset="-122"/>
                <a:ea typeface="方正正纤黑简体" panose="02000000000000000000" pitchFamily="2" charset="-122"/>
              </a:rPr>
              <a:t>、</a:t>
            </a:r>
            <a:r>
              <a:rPr lang="en-US" altLang="zh-CN" sz="3584" dirty="0">
                <a:solidFill>
                  <a:schemeClr val="tx2">
                    <a:lumMod val="75000"/>
                  </a:schemeClr>
                </a:solidFill>
                <a:latin typeface="方正正纤黑简体" panose="02000000000000000000" pitchFamily="2" charset="-122"/>
                <a:ea typeface="方正正纤黑简体" panose="02000000000000000000" pitchFamily="2" charset="-122"/>
              </a:rPr>
              <a:t>1000</a:t>
            </a:r>
            <a:r>
              <a:rPr lang="zh-CN" altLang="en-US" sz="3584" dirty="0">
                <a:solidFill>
                  <a:schemeClr val="tx2">
                    <a:lumMod val="75000"/>
                  </a:schemeClr>
                </a:solidFill>
                <a:latin typeface="方正正纤黑简体" panose="02000000000000000000" pitchFamily="2" charset="-122"/>
                <a:ea typeface="方正正纤黑简体" panose="02000000000000000000" pitchFamily="2" charset="-122"/>
              </a:rPr>
              <a:t>、</a:t>
            </a:r>
            <a:r>
              <a:rPr lang="en-US" altLang="zh-CN" sz="3584" dirty="0">
                <a:solidFill>
                  <a:schemeClr val="tx2">
                    <a:lumMod val="75000"/>
                  </a:schemeClr>
                </a:solidFill>
                <a:latin typeface="方正正纤黑简体" panose="02000000000000000000" pitchFamily="2" charset="-122"/>
                <a:ea typeface="方正正纤黑简体" panose="02000000000000000000" pitchFamily="2" charset="-122"/>
              </a:rPr>
              <a:t>1100</a:t>
            </a:r>
            <a:r>
              <a:rPr lang="zh-CN" altLang="en-US" sz="3584" dirty="0">
                <a:solidFill>
                  <a:schemeClr val="tx2">
                    <a:lumMod val="75000"/>
                  </a:schemeClr>
                </a:solidFill>
                <a:latin typeface="方正正纤黑简体" panose="02000000000000000000" pitchFamily="2" charset="-122"/>
                <a:ea typeface="方正正纤黑简体" panose="02000000000000000000" pitchFamily="2" charset="-122"/>
              </a:rPr>
              <a:t>、</a:t>
            </a:r>
            <a:r>
              <a:rPr lang="en-US" altLang="zh-CN" sz="3584" dirty="0">
                <a:solidFill>
                  <a:schemeClr val="tx2">
                    <a:lumMod val="75000"/>
                  </a:schemeClr>
                </a:solidFill>
                <a:latin typeface="方正正纤黑简体" panose="02000000000000000000" pitchFamily="2" charset="-122"/>
                <a:ea typeface="方正正纤黑简体" panose="02000000000000000000" pitchFamily="2" charset="-122"/>
              </a:rPr>
              <a:t>1200</a:t>
            </a:r>
            <a:r>
              <a:rPr lang="zh-CN" altLang="en-US" sz="3584" dirty="0">
                <a:solidFill>
                  <a:schemeClr val="tx2">
                    <a:lumMod val="75000"/>
                  </a:schemeClr>
                </a:solidFill>
                <a:latin typeface="方正正纤黑简体" panose="02000000000000000000" pitchFamily="2" charset="-122"/>
                <a:ea typeface="方正正纤黑简体" panose="02000000000000000000" pitchFamily="2" charset="-122"/>
              </a:rPr>
              <a:t>、</a:t>
            </a:r>
            <a:r>
              <a:rPr lang="en-US" altLang="zh-CN" sz="3584" dirty="0">
                <a:solidFill>
                  <a:schemeClr val="tx2">
                    <a:lumMod val="75000"/>
                  </a:schemeClr>
                </a:solidFill>
                <a:latin typeface="方正正纤黑简体" panose="02000000000000000000" pitchFamily="2" charset="-122"/>
                <a:ea typeface="方正正纤黑简体" panose="02000000000000000000" pitchFamily="2" charset="-122"/>
              </a:rPr>
              <a:t>1300</a:t>
            </a:r>
            <a:r>
              <a:rPr lang="zh-CN" altLang="en-US" sz="3584" dirty="0">
                <a:solidFill>
                  <a:schemeClr val="tx2">
                    <a:lumMod val="75000"/>
                  </a:schemeClr>
                </a:solidFill>
                <a:latin typeface="方正正纤黑简体" panose="02000000000000000000" pitchFamily="2" charset="-122"/>
                <a:ea typeface="方正正纤黑简体" panose="02000000000000000000" pitchFamily="2" charset="-122"/>
              </a:rPr>
              <a:t>、</a:t>
            </a:r>
            <a:r>
              <a:rPr lang="en-US" altLang="zh-CN" sz="3584" dirty="0">
                <a:solidFill>
                  <a:schemeClr val="tx2">
                    <a:lumMod val="75000"/>
                  </a:schemeClr>
                </a:solidFill>
                <a:latin typeface="方正正纤黑简体" panose="02000000000000000000" pitchFamily="2" charset="-122"/>
                <a:ea typeface="方正正纤黑简体" panose="02000000000000000000" pitchFamily="2" charset="-122"/>
              </a:rPr>
              <a:t>1400</a:t>
            </a:r>
            <a:r>
              <a:rPr lang="zh-CN" altLang="en-US" sz="3584" dirty="0">
                <a:solidFill>
                  <a:schemeClr val="tx2">
                    <a:lumMod val="75000"/>
                  </a:schemeClr>
                </a:solidFill>
                <a:latin typeface="方正正纤黑简体" panose="02000000000000000000" pitchFamily="2" charset="-122"/>
                <a:ea typeface="方正正纤黑简体" panose="02000000000000000000" pitchFamily="2" charset="-122"/>
              </a:rPr>
              <a:t>、</a:t>
            </a:r>
            <a:r>
              <a:rPr lang="en-US" altLang="zh-CN" sz="3584" dirty="0">
                <a:solidFill>
                  <a:schemeClr val="tx2">
                    <a:lumMod val="75000"/>
                  </a:schemeClr>
                </a:solidFill>
                <a:latin typeface="方正正纤黑简体" panose="02000000000000000000" pitchFamily="2" charset="-122"/>
                <a:ea typeface="方正正纤黑简体" panose="02000000000000000000" pitchFamily="2" charset="-122"/>
              </a:rPr>
              <a:t>1500</a:t>
            </a:r>
            <a:r>
              <a:rPr lang="zh-CN" altLang="en-US" sz="3584" dirty="0">
                <a:solidFill>
                  <a:schemeClr val="tx2">
                    <a:lumMod val="75000"/>
                  </a:schemeClr>
                </a:solidFill>
                <a:latin typeface="方正正纤黑简体" panose="02000000000000000000" pitchFamily="2" charset="-122"/>
                <a:ea typeface="方正正纤黑简体" panose="02000000000000000000" pitchFamily="2" charset="-122"/>
              </a:rPr>
              <a:t>、</a:t>
            </a:r>
            <a:r>
              <a:rPr lang="en-US" altLang="zh-CN" sz="3584" dirty="0">
                <a:solidFill>
                  <a:schemeClr val="tx2">
                    <a:lumMod val="75000"/>
                  </a:schemeClr>
                </a:solidFill>
                <a:latin typeface="方正正纤黑简体" panose="02000000000000000000" pitchFamily="2" charset="-122"/>
                <a:ea typeface="方正正纤黑简体" panose="02000000000000000000" pitchFamily="2" charset="-122"/>
              </a:rPr>
              <a:t>1750</a:t>
            </a:r>
            <a:r>
              <a:rPr lang="zh-CN" altLang="en-US" sz="3584" dirty="0">
                <a:solidFill>
                  <a:schemeClr val="tx2">
                    <a:lumMod val="75000"/>
                  </a:schemeClr>
                </a:solidFill>
                <a:latin typeface="方正正纤黑简体" panose="02000000000000000000" pitchFamily="2" charset="-122"/>
                <a:ea typeface="方正正纤黑简体" panose="02000000000000000000" pitchFamily="2" charset="-122"/>
              </a:rPr>
              <a:t>、</a:t>
            </a:r>
            <a:r>
              <a:rPr lang="en-US" altLang="zh-CN" sz="3584" dirty="0">
                <a:solidFill>
                  <a:schemeClr val="tx2">
                    <a:lumMod val="75000"/>
                  </a:schemeClr>
                </a:solidFill>
                <a:latin typeface="方正正纤黑简体" panose="02000000000000000000" pitchFamily="2" charset="-122"/>
                <a:ea typeface="方正正纤黑简体" panose="02000000000000000000" pitchFamily="2" charset="-122"/>
              </a:rPr>
              <a:t>2000m</a:t>
            </a:r>
            <a:r>
              <a:rPr lang="zh-CN" altLang="en-US" sz="3584" dirty="0">
                <a:solidFill>
                  <a:schemeClr val="tx2">
                    <a:lumMod val="75000"/>
                  </a:schemeClr>
                </a:solidFill>
                <a:latin typeface="方正正纤黑简体" panose="02000000000000000000" pitchFamily="2" charset="-122"/>
                <a:ea typeface="方正正纤黑简体" panose="02000000000000000000" pitchFamily="2" charset="-122"/>
              </a:rPr>
              <a:t>，将以时间变化</a:t>
            </a:r>
            <a:r>
              <a:rPr lang="en-US" altLang="zh-CN" sz="3584" dirty="0">
                <a:solidFill>
                  <a:schemeClr val="tx2">
                    <a:lumMod val="75000"/>
                  </a:schemeClr>
                </a:solidFill>
                <a:latin typeface="方正正纤黑简体" panose="02000000000000000000" pitchFamily="2" charset="-122"/>
                <a:ea typeface="方正正纤黑简体" panose="02000000000000000000" pitchFamily="2" charset="-122"/>
              </a:rPr>
              <a:t>L</a:t>
            </a:r>
            <a:r>
              <a:rPr lang="zh-CN" altLang="en-US" sz="3584" dirty="0">
                <a:solidFill>
                  <a:schemeClr val="tx2">
                    <a:lumMod val="75000"/>
                  </a:schemeClr>
                </a:solidFill>
                <a:latin typeface="方正正纤黑简体" panose="02000000000000000000" pitchFamily="2" charset="-122"/>
                <a:ea typeface="方正正纤黑简体" panose="02000000000000000000" pitchFamily="2" charset="-122"/>
              </a:rPr>
              <a:t>为列向量，构建</a:t>
            </a:r>
            <a:r>
              <a:rPr lang="en-US" altLang="zh-CN" sz="3584" dirty="0">
                <a:solidFill>
                  <a:schemeClr val="tx2">
                    <a:lumMod val="75000"/>
                  </a:schemeClr>
                </a:solidFill>
                <a:latin typeface="方正正纤黑简体" panose="02000000000000000000" pitchFamily="2" charset="-122"/>
                <a:ea typeface="方正正纤黑简体" panose="02000000000000000000" pitchFamily="2" charset="-122"/>
              </a:rPr>
              <a:t>N*L</a:t>
            </a:r>
            <a:r>
              <a:rPr lang="zh-CN" altLang="en-US" sz="3584" dirty="0">
                <a:solidFill>
                  <a:schemeClr val="tx2">
                    <a:lumMod val="75000"/>
                  </a:schemeClr>
                </a:solidFill>
                <a:latin typeface="方正正纤黑简体" panose="02000000000000000000" pitchFamily="2" charset="-122"/>
                <a:ea typeface="方正正纤黑简体" panose="02000000000000000000" pitchFamily="2" charset="-122"/>
              </a:rPr>
              <a:t>的</a:t>
            </a:r>
            <a:r>
              <a:rPr lang="en-US" altLang="zh-CN" sz="3584" dirty="0">
                <a:solidFill>
                  <a:schemeClr val="tx2">
                    <a:lumMod val="75000"/>
                  </a:schemeClr>
                </a:solidFill>
                <a:latin typeface="方正正纤黑简体" panose="02000000000000000000" pitchFamily="2" charset="-122"/>
                <a:ea typeface="方正正纤黑简体" panose="02000000000000000000" pitchFamily="2" charset="-122"/>
              </a:rPr>
              <a:t>X</a:t>
            </a:r>
            <a:r>
              <a:rPr lang="zh-CN" altLang="en-US" sz="3584" dirty="0">
                <a:solidFill>
                  <a:schemeClr val="tx2">
                    <a:lumMod val="75000"/>
                  </a:schemeClr>
                </a:solidFill>
                <a:latin typeface="方正正纤黑简体" panose="02000000000000000000" pitchFamily="2" charset="-122"/>
                <a:ea typeface="方正正纤黑简体" panose="02000000000000000000" pitchFamily="2" charset="-122"/>
              </a:rPr>
              <a:t>矩阵如下所示：</a:t>
            </a:r>
          </a:p>
        </p:txBody>
      </p:sp>
      <p:graphicFrame>
        <p:nvGraphicFramePr>
          <p:cNvPr id="9" name="对象 -2147482623">
            <a:extLst>
              <a:ext uri="{FF2B5EF4-FFF2-40B4-BE49-F238E27FC236}">
                <a16:creationId xmlns:a16="http://schemas.microsoft.com/office/drawing/2014/main" id="{52B9973C-1C7A-4D21-96B4-F15D3C2EAA55}"/>
              </a:ext>
            </a:extLst>
          </p:cNvPr>
          <p:cNvGraphicFramePr>
            <a:graphicFrameLocks noChangeAspect="1"/>
          </p:cNvGraphicFramePr>
          <p:nvPr>
            <p:extLst>
              <p:ext uri="{D42A27DB-BD31-4B8C-83A1-F6EECF244321}">
                <p14:modId xmlns:p14="http://schemas.microsoft.com/office/powerpoint/2010/main" val="1973443469"/>
              </p:ext>
            </p:extLst>
          </p:nvPr>
        </p:nvGraphicFramePr>
        <p:xfrm>
          <a:off x="7703087" y="4642188"/>
          <a:ext cx="4677483" cy="2656241"/>
        </p:xfrm>
        <a:graphic>
          <a:graphicData uri="http://schemas.openxmlformats.org/presentationml/2006/ole">
            <mc:AlternateContent xmlns:mc="http://schemas.openxmlformats.org/markup-compatibility/2006">
              <mc:Choice xmlns:v="urn:schemas-microsoft-com:vml" Requires="v">
                <p:oleObj spid="_x0000_s2070" r:id="rId4" imgW="1384300" imgH="914400" progId="Equation.KSEE3">
                  <p:embed/>
                </p:oleObj>
              </mc:Choice>
              <mc:Fallback>
                <p:oleObj r:id="rId4" imgW="1384300" imgH="914400" progId="Equation.KSEE3">
                  <p:embed/>
                  <p:pic>
                    <p:nvPicPr>
                      <p:cNvPr id="3" name="对象 -2147482623"/>
                      <p:cNvPicPr/>
                      <p:nvPr/>
                    </p:nvPicPr>
                    <p:blipFill>
                      <a:blip r:embed="rId5"/>
                      <a:stretch>
                        <a:fillRect/>
                      </a:stretch>
                    </p:blipFill>
                    <p:spPr>
                      <a:xfrm>
                        <a:off x="7703087" y="4642188"/>
                        <a:ext cx="4677483" cy="2656241"/>
                      </a:xfrm>
                      <a:prstGeom prst="rect">
                        <a:avLst/>
                      </a:prstGeom>
                      <a:noFill/>
                      <a:ln w="38100">
                        <a:noFill/>
                        <a:miter/>
                      </a:ln>
                    </p:spPr>
                  </p:pic>
                </p:oleObj>
              </mc:Fallback>
            </mc:AlternateContent>
          </a:graphicData>
        </a:graphic>
      </p:graphicFrame>
      <p:sp>
        <p:nvSpPr>
          <p:cNvPr id="10" name="文本框 9">
            <a:extLst>
              <a:ext uri="{FF2B5EF4-FFF2-40B4-BE49-F238E27FC236}">
                <a16:creationId xmlns:a16="http://schemas.microsoft.com/office/drawing/2014/main" id="{8A6F329B-3490-47D2-8291-5B8F7EE9369F}"/>
              </a:ext>
            </a:extLst>
          </p:cNvPr>
          <p:cNvSpPr txBox="1"/>
          <p:nvPr/>
        </p:nvSpPr>
        <p:spPr>
          <a:xfrm>
            <a:off x="1611295" y="8322316"/>
            <a:ext cx="11379200" cy="1470762"/>
          </a:xfrm>
          <a:prstGeom prst="rect">
            <a:avLst/>
          </a:prstGeom>
          <a:noFill/>
        </p:spPr>
        <p:txBody>
          <a:bodyPr wrap="square">
            <a:spAutoFit/>
          </a:bodyPr>
          <a:lstStyle/>
          <a:p>
            <a:r>
              <a:rPr lang="zh-CN" altLang="en-US" sz="3584" dirty="0">
                <a:solidFill>
                  <a:schemeClr val="tx2">
                    <a:lumMod val="75000"/>
                  </a:schemeClr>
                </a:solidFill>
                <a:latin typeface="方正正纤黑简体" panose="02000000000000000000" pitchFamily="2" charset="-122"/>
                <a:ea typeface="方正正纤黑简体" panose="02000000000000000000" pitchFamily="2" charset="-122"/>
              </a:rPr>
              <a:t>（</a:t>
            </a:r>
            <a:r>
              <a:rPr lang="en-US" altLang="zh-CN" sz="3584" dirty="0">
                <a:solidFill>
                  <a:schemeClr val="tx2">
                    <a:lumMod val="75000"/>
                  </a:schemeClr>
                </a:solidFill>
                <a:latin typeface="方正正纤黑简体" panose="02000000000000000000" pitchFamily="2" charset="-122"/>
                <a:ea typeface="方正正纤黑简体" panose="02000000000000000000" pitchFamily="2" charset="-122"/>
              </a:rPr>
              <a:t>2</a:t>
            </a:r>
            <a:r>
              <a:rPr lang="zh-CN" altLang="en-US" sz="3584" dirty="0">
                <a:solidFill>
                  <a:schemeClr val="tx2">
                    <a:lumMod val="75000"/>
                  </a:schemeClr>
                </a:solidFill>
                <a:latin typeface="方正正纤黑简体" panose="02000000000000000000" pitchFamily="2" charset="-122"/>
                <a:ea typeface="方正正纤黑简体" panose="02000000000000000000" pitchFamily="2" charset="-122"/>
              </a:rPr>
              <a:t>）对</a:t>
            </a:r>
            <a:r>
              <a:rPr lang="en-US" altLang="zh-CN" sz="3584" dirty="0">
                <a:solidFill>
                  <a:schemeClr val="tx2">
                    <a:lumMod val="75000"/>
                  </a:schemeClr>
                </a:solidFill>
                <a:latin typeface="方正正纤黑简体" panose="02000000000000000000" pitchFamily="2" charset="-122"/>
                <a:ea typeface="方正正纤黑简体" panose="02000000000000000000" pitchFamily="2" charset="-122"/>
              </a:rPr>
              <a:t>X</a:t>
            </a:r>
            <a:r>
              <a:rPr lang="zh-CN" altLang="en-US" sz="3584" dirty="0">
                <a:solidFill>
                  <a:schemeClr val="tx2">
                    <a:lumMod val="75000"/>
                  </a:schemeClr>
                </a:solidFill>
                <a:latin typeface="方正正纤黑简体" panose="02000000000000000000" pitchFamily="2" charset="-122"/>
                <a:ea typeface="方正正纤黑简体" panose="02000000000000000000" pitchFamily="2" charset="-122"/>
              </a:rPr>
              <a:t>矩阵进行           处理，形成距平形式</a:t>
            </a:r>
            <a:endParaRPr lang="en-US" altLang="zh-CN" sz="3584" dirty="0">
              <a:solidFill>
                <a:schemeClr val="tx2">
                  <a:lumMod val="75000"/>
                </a:schemeClr>
              </a:solidFill>
              <a:latin typeface="方正正纤黑简体" panose="02000000000000000000" pitchFamily="2" charset="-122"/>
              <a:ea typeface="方正正纤黑简体" panose="02000000000000000000" pitchFamily="2" charset="-122"/>
            </a:endParaRPr>
          </a:p>
          <a:p>
            <a:r>
              <a:rPr lang="zh-CN" altLang="en-US" sz="3584" dirty="0">
                <a:solidFill>
                  <a:schemeClr val="tx2">
                    <a:lumMod val="75000"/>
                  </a:schemeClr>
                </a:solidFill>
                <a:latin typeface="方正正纤黑简体" panose="02000000000000000000" pitchFamily="2" charset="-122"/>
                <a:ea typeface="方正正纤黑简体" panose="02000000000000000000" pitchFamily="2" charset="-122"/>
              </a:rPr>
              <a:t>（</a:t>
            </a:r>
            <a:r>
              <a:rPr lang="en-US" altLang="zh-CN" sz="3584" dirty="0">
                <a:solidFill>
                  <a:schemeClr val="tx2">
                    <a:lumMod val="75000"/>
                  </a:schemeClr>
                </a:solidFill>
                <a:latin typeface="方正正纤黑简体" panose="02000000000000000000" pitchFamily="2" charset="-122"/>
                <a:ea typeface="方正正纤黑简体" panose="02000000000000000000" pitchFamily="2" charset="-122"/>
              </a:rPr>
              <a:t>3</a:t>
            </a:r>
            <a:r>
              <a:rPr lang="zh-CN" altLang="en-US" sz="3584" dirty="0">
                <a:solidFill>
                  <a:schemeClr val="tx2">
                    <a:lumMod val="75000"/>
                  </a:schemeClr>
                </a:solidFill>
                <a:latin typeface="方正正纤黑简体" panose="02000000000000000000" pitchFamily="2" charset="-122"/>
                <a:ea typeface="方正正纤黑简体" panose="02000000000000000000" pitchFamily="2" charset="-122"/>
              </a:rPr>
              <a:t>）用</a:t>
            </a:r>
            <a:r>
              <a:rPr lang="en-US" altLang="zh-CN" sz="3584" dirty="0">
                <a:solidFill>
                  <a:schemeClr val="tx2">
                    <a:lumMod val="75000"/>
                  </a:schemeClr>
                </a:solidFill>
                <a:latin typeface="方正正纤黑简体" panose="02000000000000000000" pitchFamily="2" charset="-122"/>
                <a:ea typeface="方正正纤黑简体" panose="02000000000000000000" pitchFamily="2" charset="-122"/>
              </a:rPr>
              <a:t>X</a:t>
            </a:r>
            <a:r>
              <a:rPr lang="zh-CN" altLang="en-US" sz="3584" dirty="0">
                <a:solidFill>
                  <a:schemeClr val="tx2">
                    <a:lumMod val="75000"/>
                  </a:schemeClr>
                </a:solidFill>
                <a:latin typeface="方正正纤黑简体" panose="02000000000000000000" pitchFamily="2" charset="-122"/>
                <a:ea typeface="方正正纤黑简体" panose="02000000000000000000" pitchFamily="2" charset="-122"/>
              </a:rPr>
              <a:t>矩阵即可计算协方差矩阵</a:t>
            </a:r>
            <a:r>
              <a:rPr lang="en-US" altLang="zh-CN" sz="3584" dirty="0">
                <a:solidFill>
                  <a:schemeClr val="tx2">
                    <a:lumMod val="75000"/>
                  </a:schemeClr>
                </a:solidFill>
                <a:latin typeface="方正正纤黑简体" panose="02000000000000000000" pitchFamily="2" charset="-122"/>
                <a:ea typeface="方正正纤黑简体" panose="02000000000000000000" pitchFamily="2" charset="-122"/>
              </a:rPr>
              <a:t>C:</a:t>
            </a:r>
          </a:p>
          <a:p>
            <a:endParaRPr lang="zh-CN" altLang="en-US" sz="1792" dirty="0"/>
          </a:p>
        </p:txBody>
      </p:sp>
      <p:pic>
        <p:nvPicPr>
          <p:cNvPr id="14" name="图片 13">
            <a:extLst>
              <a:ext uri="{FF2B5EF4-FFF2-40B4-BE49-F238E27FC236}">
                <a16:creationId xmlns:a16="http://schemas.microsoft.com/office/drawing/2014/main" id="{DCD4FEB9-1613-483E-B3BE-9CF2F8A55C7F}"/>
              </a:ext>
            </a:extLst>
          </p:cNvPr>
          <p:cNvPicPr/>
          <p:nvPr/>
        </p:nvPicPr>
        <p:blipFill>
          <a:blip r:embed="rId6">
            <a:clrChange>
              <a:clrFrom>
                <a:srgbClr val="FFFFFF"/>
              </a:clrFrom>
              <a:clrTo>
                <a:srgbClr val="FFFFFF">
                  <a:alpha val="0"/>
                </a:srgbClr>
              </a:clrTo>
            </a:clrChange>
          </a:blip>
          <a:stretch>
            <a:fillRect/>
          </a:stretch>
        </p:blipFill>
        <p:spPr>
          <a:xfrm>
            <a:off x="5444115" y="8457783"/>
            <a:ext cx="1436688" cy="446875"/>
          </a:xfrm>
          <a:prstGeom prst="rect">
            <a:avLst/>
          </a:prstGeom>
          <a:noFill/>
          <a:ln>
            <a:noFill/>
          </a:ln>
        </p:spPr>
      </p:pic>
      <p:pic>
        <p:nvPicPr>
          <p:cNvPr id="15" name="图片 14">
            <a:extLst>
              <a:ext uri="{FF2B5EF4-FFF2-40B4-BE49-F238E27FC236}">
                <a16:creationId xmlns:a16="http://schemas.microsoft.com/office/drawing/2014/main" id="{71482DC7-CAE8-4B72-997B-FD3B87FE7551}"/>
              </a:ext>
            </a:extLst>
          </p:cNvPr>
          <p:cNvPicPr/>
          <p:nvPr/>
        </p:nvPicPr>
        <p:blipFill>
          <a:blip r:embed="rId7">
            <a:clrChange>
              <a:clrFrom>
                <a:srgbClr val="FFFFFF"/>
              </a:clrFrom>
              <a:clrTo>
                <a:srgbClr val="FFFFFF">
                  <a:alpha val="0"/>
                </a:srgbClr>
              </a:clrTo>
            </a:clrChange>
          </a:blip>
          <a:stretch>
            <a:fillRect/>
          </a:stretch>
        </p:blipFill>
        <p:spPr>
          <a:xfrm>
            <a:off x="11276029" y="8769191"/>
            <a:ext cx="3316657" cy="763165"/>
          </a:xfrm>
          <a:prstGeom prst="rect">
            <a:avLst/>
          </a:prstGeom>
          <a:noFill/>
          <a:ln>
            <a:noFill/>
          </a:ln>
        </p:spPr>
      </p:pic>
    </p:spTree>
    <p:extLst>
      <p:ext uri="{BB962C8B-B14F-4D97-AF65-F5344CB8AC3E}">
        <p14:creationId xmlns:p14="http://schemas.microsoft.com/office/powerpoint/2010/main" val="2682141065"/>
      </p:ext>
    </p:extLst>
  </p:cSld>
  <p:clrMapOvr>
    <a:masterClrMapping/>
  </p:clrMapOvr>
  <mc:AlternateContent xmlns:mc="http://schemas.openxmlformats.org/markup-compatibility/2006" xmlns:p14="http://schemas.microsoft.com/office/powerpoint/2010/main">
    <mc:Choice Requires="p14">
      <p:transition spd="slow" p14:dur="1600" advClick="0" advTm="3000">
        <p:blinds dir="vert"/>
      </p:transition>
    </mc:Choice>
    <mc:Fallback xmlns="">
      <p:transition spd="slow" advClick="0" advTm="3000">
        <p:blinds dir="vert"/>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a:xfrm>
          <a:off x="0" y="0"/>
          <a:ext cx="0" cy="0"/>
          <a:chOff x="0" y="0"/>
          <a:chExt cx="0" cy="0"/>
        </a:xfrm>
      </p:grpSpPr>
      <p:pic>
        <p:nvPicPr>
          <p:cNvPr id="32" name="图片 3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012325" y="12246"/>
            <a:ext cx="1745782" cy="1745782"/>
          </a:xfrm>
          <a:prstGeom prst="rect">
            <a:avLst/>
          </a:prstGeom>
        </p:spPr>
      </p:pic>
      <p:sp>
        <p:nvSpPr>
          <p:cNvPr id="4" name="文本框 3">
            <a:extLst>
              <a:ext uri="{FF2B5EF4-FFF2-40B4-BE49-F238E27FC236}">
                <a16:creationId xmlns:a16="http://schemas.microsoft.com/office/drawing/2014/main" id="{22FD887F-1B23-4F68-9A41-9C5A512F00E5}"/>
              </a:ext>
            </a:extLst>
          </p:cNvPr>
          <p:cNvSpPr txBox="1"/>
          <p:nvPr/>
        </p:nvSpPr>
        <p:spPr>
          <a:xfrm>
            <a:off x="1356401" y="1119396"/>
            <a:ext cx="12878888" cy="643894"/>
          </a:xfrm>
          <a:prstGeom prst="rect">
            <a:avLst/>
          </a:prstGeom>
          <a:noFill/>
        </p:spPr>
        <p:txBody>
          <a:bodyPr wrap="square">
            <a:spAutoFit/>
          </a:bodyPr>
          <a:lstStyle/>
          <a:p>
            <a:r>
              <a:rPr lang="zh-CN" altLang="en-US" sz="3584" dirty="0">
                <a:solidFill>
                  <a:schemeClr val="tx2">
                    <a:lumMod val="75000"/>
                  </a:schemeClr>
                </a:solidFill>
                <a:latin typeface="方正正纤黑简体" panose="02000000000000000000" pitchFamily="2" charset="-122"/>
                <a:ea typeface="方正正纤黑简体" panose="02000000000000000000" pitchFamily="2" charset="-122"/>
              </a:rPr>
              <a:t>（</a:t>
            </a:r>
            <a:r>
              <a:rPr lang="en-US" altLang="zh-CN" sz="3584" dirty="0">
                <a:solidFill>
                  <a:schemeClr val="tx2">
                    <a:lumMod val="75000"/>
                  </a:schemeClr>
                </a:solidFill>
                <a:latin typeface="方正正纤黑简体" panose="02000000000000000000" pitchFamily="2" charset="-122"/>
                <a:ea typeface="方正正纤黑简体" panose="02000000000000000000" pitchFamily="2" charset="-122"/>
              </a:rPr>
              <a:t>4</a:t>
            </a:r>
            <a:r>
              <a:rPr lang="zh-CN" altLang="en-US" sz="3584" dirty="0">
                <a:solidFill>
                  <a:schemeClr val="tx2">
                    <a:lumMod val="75000"/>
                  </a:schemeClr>
                </a:solidFill>
                <a:latin typeface="方正正纤黑简体" panose="02000000000000000000" pitchFamily="2" charset="-122"/>
                <a:ea typeface="方正正纤黑简体" panose="02000000000000000000" pitchFamily="2" charset="-122"/>
              </a:rPr>
              <a:t>）通过特征分解来计算方程</a:t>
            </a:r>
            <a:r>
              <a:rPr lang="en-US" altLang="zh-CN" sz="3584" dirty="0">
                <a:solidFill>
                  <a:schemeClr val="tx2">
                    <a:lumMod val="75000"/>
                  </a:schemeClr>
                </a:solidFill>
                <a:latin typeface="方正正纤黑简体" panose="02000000000000000000" pitchFamily="2" charset="-122"/>
                <a:ea typeface="方正正纤黑简体" panose="02000000000000000000" pitchFamily="2" charset="-122"/>
              </a:rPr>
              <a:t>C</a:t>
            </a:r>
            <a:r>
              <a:rPr lang="zh-CN" altLang="en-US" sz="3584" dirty="0">
                <a:solidFill>
                  <a:schemeClr val="tx2">
                    <a:lumMod val="75000"/>
                  </a:schemeClr>
                </a:solidFill>
                <a:latin typeface="方正正纤黑简体" panose="02000000000000000000" pitchFamily="2" charset="-122"/>
                <a:ea typeface="方正正纤黑简体" panose="02000000000000000000" pitchFamily="2" charset="-122"/>
              </a:rPr>
              <a:t>的特征根</a:t>
            </a:r>
            <a:r>
              <a:rPr lang="en-US" altLang="zh-CN" sz="3584" dirty="0">
                <a:solidFill>
                  <a:schemeClr val="tx2">
                    <a:lumMod val="75000"/>
                  </a:schemeClr>
                </a:solidFill>
                <a:latin typeface="方正正纤黑简体" panose="02000000000000000000" pitchFamily="2" charset="-122"/>
                <a:ea typeface="方正正纤黑简体" panose="02000000000000000000" pitchFamily="2" charset="-122"/>
              </a:rPr>
              <a:t>E</a:t>
            </a:r>
            <a:r>
              <a:rPr lang="zh-CN" altLang="en-US" sz="3584" dirty="0">
                <a:solidFill>
                  <a:schemeClr val="tx2">
                    <a:lumMod val="75000"/>
                  </a:schemeClr>
                </a:solidFill>
                <a:latin typeface="方正正纤黑简体" panose="02000000000000000000" pitchFamily="2" charset="-122"/>
                <a:ea typeface="方正正纤黑简体" panose="02000000000000000000" pitchFamily="2" charset="-122"/>
              </a:rPr>
              <a:t>和特征向量</a:t>
            </a:r>
            <a:r>
              <a:rPr lang="en-US" altLang="zh-CN" sz="3584" dirty="0">
                <a:solidFill>
                  <a:schemeClr val="tx2">
                    <a:lumMod val="75000"/>
                  </a:schemeClr>
                </a:solidFill>
                <a:latin typeface="方正正纤黑简体" panose="02000000000000000000" pitchFamily="2" charset="-122"/>
                <a:ea typeface="方正正纤黑简体" panose="02000000000000000000" pitchFamily="2" charset="-122"/>
              </a:rPr>
              <a:t>EOF</a:t>
            </a:r>
            <a:endParaRPr lang="zh-CN" altLang="en-US" sz="3584" dirty="0">
              <a:solidFill>
                <a:schemeClr val="tx2">
                  <a:lumMod val="75000"/>
                </a:schemeClr>
              </a:solidFill>
              <a:latin typeface="方正正纤黑简体" panose="02000000000000000000" pitchFamily="2" charset="-122"/>
              <a:ea typeface="方正正纤黑简体" panose="02000000000000000000" pitchFamily="2" charset="-122"/>
            </a:endParaRPr>
          </a:p>
        </p:txBody>
      </p:sp>
      <p:pic>
        <p:nvPicPr>
          <p:cNvPr id="5" name="图片 4">
            <a:extLst>
              <a:ext uri="{FF2B5EF4-FFF2-40B4-BE49-F238E27FC236}">
                <a16:creationId xmlns:a16="http://schemas.microsoft.com/office/drawing/2014/main" id="{0D863EC9-A304-4599-A3FF-4A2B478CA6D4}"/>
              </a:ext>
            </a:extLst>
          </p:cNvPr>
          <p:cNvPicPr/>
          <p:nvPr/>
        </p:nvPicPr>
        <p:blipFill>
          <a:blip r:embed="rId4">
            <a:clrChange>
              <a:clrFrom>
                <a:srgbClr val="FFFFFF"/>
              </a:clrFrom>
              <a:clrTo>
                <a:srgbClr val="FFFFFF">
                  <a:alpha val="0"/>
                </a:srgbClr>
              </a:clrTo>
            </a:clrChange>
          </a:blip>
          <a:stretch>
            <a:fillRect/>
          </a:stretch>
        </p:blipFill>
        <p:spPr>
          <a:xfrm>
            <a:off x="3847687" y="1792040"/>
            <a:ext cx="4077990" cy="584470"/>
          </a:xfrm>
          <a:prstGeom prst="rect">
            <a:avLst/>
          </a:prstGeom>
          <a:noFill/>
          <a:ln>
            <a:noFill/>
          </a:ln>
        </p:spPr>
      </p:pic>
      <p:sp>
        <p:nvSpPr>
          <p:cNvPr id="7" name="文本框 6">
            <a:extLst>
              <a:ext uri="{FF2B5EF4-FFF2-40B4-BE49-F238E27FC236}">
                <a16:creationId xmlns:a16="http://schemas.microsoft.com/office/drawing/2014/main" id="{FDF41483-A384-433B-967C-37A6BD96B87B}"/>
              </a:ext>
            </a:extLst>
          </p:cNvPr>
          <p:cNvSpPr txBox="1"/>
          <p:nvPr/>
        </p:nvSpPr>
        <p:spPr>
          <a:xfrm>
            <a:off x="1623433" y="2752032"/>
            <a:ext cx="11379200" cy="643458"/>
          </a:xfrm>
          <a:prstGeom prst="rect">
            <a:avLst/>
          </a:prstGeom>
          <a:noFill/>
        </p:spPr>
        <p:txBody>
          <a:bodyPr wrap="square">
            <a:spAutoFit/>
          </a:bodyPr>
          <a:lstStyle/>
          <a:p>
            <a:r>
              <a:rPr lang="zh-CN" altLang="en-US" sz="3584" dirty="0">
                <a:solidFill>
                  <a:schemeClr val="tx2">
                    <a:lumMod val="75000"/>
                  </a:schemeClr>
                </a:solidFill>
                <a:latin typeface="方正正纤黑简体" panose="02000000000000000000" pitchFamily="2" charset="-122"/>
                <a:ea typeface="方正正纤黑简体" panose="02000000000000000000" pitchFamily="2" charset="-122"/>
              </a:rPr>
              <a:t>三者之间满足如下关系：</a:t>
            </a:r>
          </a:p>
        </p:txBody>
      </p:sp>
      <p:pic>
        <p:nvPicPr>
          <p:cNvPr id="8" name="图片 7">
            <a:extLst>
              <a:ext uri="{FF2B5EF4-FFF2-40B4-BE49-F238E27FC236}">
                <a16:creationId xmlns:a16="http://schemas.microsoft.com/office/drawing/2014/main" id="{06C4350F-556E-4B48-812C-F92E99ED699B}"/>
              </a:ext>
            </a:extLst>
          </p:cNvPr>
          <p:cNvPicPr/>
          <p:nvPr/>
        </p:nvPicPr>
        <p:blipFill>
          <a:blip r:embed="rId5">
            <a:clrChange>
              <a:clrFrom>
                <a:srgbClr val="FFFFFF"/>
              </a:clrFrom>
              <a:clrTo>
                <a:srgbClr val="FFFFFF">
                  <a:alpha val="0"/>
                </a:srgbClr>
              </a:clrTo>
            </a:clrChange>
          </a:blip>
          <a:stretch>
            <a:fillRect/>
          </a:stretch>
        </p:blipFill>
        <p:spPr>
          <a:xfrm>
            <a:off x="6735855" y="2649128"/>
            <a:ext cx="4406658" cy="549591"/>
          </a:xfrm>
          <a:prstGeom prst="rect">
            <a:avLst/>
          </a:prstGeom>
          <a:noFill/>
          <a:ln>
            <a:noFill/>
          </a:ln>
        </p:spPr>
      </p:pic>
      <p:sp>
        <p:nvSpPr>
          <p:cNvPr id="10" name="文本框 9">
            <a:extLst>
              <a:ext uri="{FF2B5EF4-FFF2-40B4-BE49-F238E27FC236}">
                <a16:creationId xmlns:a16="http://schemas.microsoft.com/office/drawing/2014/main" id="{33B99BAC-28D3-4D0C-972A-572F3638BBDF}"/>
              </a:ext>
            </a:extLst>
          </p:cNvPr>
          <p:cNvSpPr txBox="1"/>
          <p:nvPr/>
        </p:nvSpPr>
        <p:spPr>
          <a:xfrm>
            <a:off x="1623433" y="3560711"/>
            <a:ext cx="11379200" cy="643458"/>
          </a:xfrm>
          <a:prstGeom prst="rect">
            <a:avLst/>
          </a:prstGeom>
          <a:noFill/>
        </p:spPr>
        <p:txBody>
          <a:bodyPr wrap="square">
            <a:spAutoFit/>
          </a:bodyPr>
          <a:lstStyle/>
          <a:p>
            <a:r>
              <a:rPr lang="en-US" altLang="zh-CN" sz="3584" dirty="0">
                <a:solidFill>
                  <a:schemeClr val="tx2">
                    <a:lumMod val="75000"/>
                  </a:schemeClr>
                </a:solidFill>
                <a:latin typeface="方正正纤黑简体" panose="02000000000000000000" pitchFamily="2" charset="-122"/>
                <a:ea typeface="方正正纤黑简体" panose="02000000000000000000" pitchFamily="2" charset="-122"/>
              </a:rPr>
              <a:t>E</a:t>
            </a:r>
            <a:r>
              <a:rPr lang="zh-CN" altLang="en-US" sz="3584" dirty="0">
                <a:solidFill>
                  <a:schemeClr val="tx2">
                    <a:lumMod val="75000"/>
                  </a:schemeClr>
                </a:solidFill>
                <a:latin typeface="方正正纤黑简体" panose="02000000000000000000" pitchFamily="2" charset="-122"/>
                <a:ea typeface="方正正纤黑简体" panose="02000000000000000000" pitchFamily="2" charset="-122"/>
              </a:rPr>
              <a:t>为</a:t>
            </a:r>
            <a:r>
              <a:rPr lang="en-US" altLang="zh-CN" sz="3584" dirty="0">
                <a:solidFill>
                  <a:schemeClr val="tx2">
                    <a:lumMod val="75000"/>
                  </a:schemeClr>
                </a:solidFill>
                <a:latin typeface="方正正纤黑简体" panose="02000000000000000000" pitchFamily="2" charset="-122"/>
                <a:ea typeface="方正正纤黑简体" panose="02000000000000000000" pitchFamily="2" charset="-122"/>
              </a:rPr>
              <a:t>N*N</a:t>
            </a:r>
            <a:r>
              <a:rPr lang="zh-CN" altLang="en-US" sz="3584" dirty="0">
                <a:solidFill>
                  <a:schemeClr val="tx2">
                    <a:lumMod val="75000"/>
                  </a:schemeClr>
                </a:solidFill>
                <a:latin typeface="方正正纤黑简体" panose="02000000000000000000" pitchFamily="2" charset="-122"/>
                <a:ea typeface="方正正纤黑简体" panose="02000000000000000000" pitchFamily="2" charset="-122"/>
              </a:rPr>
              <a:t>维的对角阵如下</a:t>
            </a:r>
            <a:r>
              <a:rPr lang="zh-CN" altLang="en-US" sz="1792" dirty="0"/>
              <a:t>：</a:t>
            </a:r>
          </a:p>
        </p:txBody>
      </p:sp>
      <p:sp>
        <p:nvSpPr>
          <p:cNvPr id="9" name="Rectangle 2">
            <a:extLst>
              <a:ext uri="{FF2B5EF4-FFF2-40B4-BE49-F238E27FC236}">
                <a16:creationId xmlns:a16="http://schemas.microsoft.com/office/drawing/2014/main" id="{EE30C39C-602B-4D53-91B5-47DC08ECBFCC}"/>
              </a:ext>
            </a:extLst>
          </p:cNvPr>
          <p:cNvSpPr>
            <a:spLocks noChangeArrowheads="1"/>
          </p:cNvSpPr>
          <p:nvPr/>
        </p:nvSpPr>
        <p:spPr bwMode="auto">
          <a:xfrm>
            <a:off x="6553218" y="4579691"/>
            <a:ext cx="183910" cy="3664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034" tIns="45517" rIns="91034" bIns="45517" numCol="1" anchor="ctr" anchorCtr="0" compatLnSpc="1">
            <a:prstTxWarp prst="textNoShape">
              <a:avLst/>
            </a:prstTxWarp>
            <a:spAutoFit/>
          </a:bodyPr>
          <a:lstStyle/>
          <a:p>
            <a:endParaRPr lang="zh-CN" altLang="en-US" sz="1792"/>
          </a:p>
        </p:txBody>
      </p:sp>
      <p:graphicFrame>
        <p:nvGraphicFramePr>
          <p:cNvPr id="11" name="对象 10">
            <a:extLst>
              <a:ext uri="{FF2B5EF4-FFF2-40B4-BE49-F238E27FC236}">
                <a16:creationId xmlns:a16="http://schemas.microsoft.com/office/drawing/2014/main" id="{D95889F0-B67F-4A9B-9B32-579D2C97CC88}"/>
              </a:ext>
            </a:extLst>
          </p:cNvPr>
          <p:cNvGraphicFramePr>
            <a:graphicFrameLocks noChangeAspect="1"/>
          </p:cNvGraphicFramePr>
          <p:nvPr>
            <p:extLst>
              <p:ext uri="{D42A27DB-BD31-4B8C-83A1-F6EECF244321}">
                <p14:modId xmlns:p14="http://schemas.microsoft.com/office/powerpoint/2010/main" val="3631970348"/>
              </p:ext>
            </p:extLst>
          </p:nvPr>
        </p:nvGraphicFramePr>
        <p:xfrm>
          <a:off x="7313032" y="3676258"/>
          <a:ext cx="3259003" cy="2097550"/>
        </p:xfrm>
        <a:graphic>
          <a:graphicData uri="http://schemas.openxmlformats.org/presentationml/2006/ole">
            <mc:AlternateContent xmlns:mc="http://schemas.openxmlformats.org/markup-compatibility/2006">
              <mc:Choice xmlns:v="urn:schemas-microsoft-com:vml" Requires="v">
                <p:oleObj spid="_x0000_s3124" r:id="rId6" imgW="1422360" imgH="914400" progId="Equation.KSEE3">
                  <p:embed/>
                </p:oleObj>
              </mc:Choice>
              <mc:Fallback>
                <p:oleObj r:id="rId6" imgW="1422360" imgH="914400" progId="Equation.KSEE3">
                  <p:embed/>
                  <p:pic>
                    <p:nvPicPr>
                      <p:cNvPr id="0" name="Object 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13032" y="3676258"/>
                        <a:ext cx="3259003" cy="2097550"/>
                      </a:xfrm>
                      <a:prstGeom prst="rect">
                        <a:avLst/>
                      </a:prstGeom>
                      <a:noFill/>
                    </p:spPr>
                  </p:pic>
                </p:oleObj>
              </mc:Fallback>
            </mc:AlternateContent>
          </a:graphicData>
        </a:graphic>
      </p:graphicFrame>
      <p:pic>
        <p:nvPicPr>
          <p:cNvPr id="15" name="图片 14">
            <a:extLst>
              <a:ext uri="{FF2B5EF4-FFF2-40B4-BE49-F238E27FC236}">
                <a16:creationId xmlns:a16="http://schemas.microsoft.com/office/drawing/2014/main" id="{19931D6D-5B3F-4E02-B34A-B1BD12ABF451}"/>
              </a:ext>
            </a:extLst>
          </p:cNvPr>
          <p:cNvPicPr/>
          <p:nvPr/>
        </p:nvPicPr>
        <p:blipFill>
          <a:blip r:embed="rId8">
            <a:clrChange>
              <a:clrFrom>
                <a:srgbClr val="FFFFFF"/>
              </a:clrFrom>
              <a:clrTo>
                <a:srgbClr val="FFFFFF">
                  <a:alpha val="0"/>
                </a:srgbClr>
              </a:clrTo>
            </a:clrChange>
          </a:blip>
          <a:stretch>
            <a:fillRect/>
          </a:stretch>
        </p:blipFill>
        <p:spPr>
          <a:xfrm>
            <a:off x="8405436" y="5919093"/>
            <a:ext cx="2482183" cy="415174"/>
          </a:xfrm>
          <a:prstGeom prst="rect">
            <a:avLst/>
          </a:prstGeom>
          <a:noFill/>
          <a:ln>
            <a:noFill/>
          </a:ln>
        </p:spPr>
      </p:pic>
      <p:sp>
        <p:nvSpPr>
          <p:cNvPr id="24" name="文本框 23">
            <a:extLst>
              <a:ext uri="{FF2B5EF4-FFF2-40B4-BE49-F238E27FC236}">
                <a16:creationId xmlns:a16="http://schemas.microsoft.com/office/drawing/2014/main" id="{552DD320-6D9F-4E9F-A46A-CCF1DB58384E}"/>
              </a:ext>
            </a:extLst>
          </p:cNvPr>
          <p:cNvSpPr txBox="1"/>
          <p:nvPr/>
        </p:nvSpPr>
        <p:spPr>
          <a:xfrm>
            <a:off x="1529679" y="5919092"/>
            <a:ext cx="19675080" cy="1746529"/>
          </a:xfrm>
          <a:prstGeom prst="rect">
            <a:avLst/>
          </a:prstGeom>
          <a:noFill/>
        </p:spPr>
        <p:txBody>
          <a:bodyPr wrap="square">
            <a:spAutoFit/>
          </a:bodyPr>
          <a:lstStyle/>
          <a:p>
            <a:r>
              <a:rPr lang="zh-CN" altLang="en-US" sz="3584" dirty="0">
                <a:latin typeface="方正正纤黑简体" panose="02000000000000000000" pitchFamily="2" charset="-122"/>
                <a:ea typeface="方正正纤黑简体" panose="02000000000000000000" pitchFamily="2" charset="-122"/>
              </a:rPr>
              <a:t>将特征根  从大到小排列，即满足                 ，在本题目中，只需要对求出的 </a:t>
            </a:r>
            <a:r>
              <a:rPr lang="en-US" altLang="zh-CN" sz="3584" dirty="0">
                <a:latin typeface="方正正纤黑简体" panose="02000000000000000000" pitchFamily="2" charset="-122"/>
                <a:ea typeface="方正正纤黑简体" panose="02000000000000000000" pitchFamily="2" charset="-122"/>
              </a:rPr>
              <a:t>E </a:t>
            </a:r>
            <a:r>
              <a:rPr lang="zh-CN" altLang="en-US" sz="3584" dirty="0">
                <a:latin typeface="方正正纤黑简体" panose="02000000000000000000" pitchFamily="2" charset="-122"/>
                <a:ea typeface="方正正纤黑简体" panose="02000000000000000000" pitchFamily="2" charset="-122"/>
              </a:rPr>
              <a:t>阵进行沿着副对角线翻折即可获得附合要求的矩阵。此时每一个非</a:t>
            </a:r>
            <a:r>
              <a:rPr lang="en-US" altLang="zh-CN" sz="3584" dirty="0">
                <a:latin typeface="方正正纤黑简体" panose="02000000000000000000" pitchFamily="2" charset="-122"/>
                <a:ea typeface="方正正纤黑简体" panose="02000000000000000000" pitchFamily="2" charset="-122"/>
              </a:rPr>
              <a:t>0</a:t>
            </a:r>
            <a:r>
              <a:rPr lang="zh-CN" altLang="en-US" sz="3584" dirty="0">
                <a:latin typeface="方正正纤黑简体" panose="02000000000000000000" pitchFamily="2" charset="-122"/>
                <a:ea typeface="方正正纤黑简体" panose="02000000000000000000" pitchFamily="2" charset="-122"/>
              </a:rPr>
              <a:t>的特征根对应一列特征向量值（</a:t>
            </a:r>
            <a:r>
              <a:rPr lang="en-US" altLang="zh-CN" sz="3584" dirty="0">
                <a:latin typeface="方正正纤黑简体" panose="02000000000000000000" pitchFamily="2" charset="-122"/>
                <a:ea typeface="方正正纤黑简体" panose="02000000000000000000" pitchFamily="2" charset="-122"/>
              </a:rPr>
              <a:t>EOF</a:t>
            </a:r>
            <a:r>
              <a:rPr lang="zh-CN" altLang="en-US" sz="3584" dirty="0">
                <a:latin typeface="方正正纤黑简体" panose="02000000000000000000" pitchFamily="2" charset="-122"/>
                <a:ea typeface="方正正纤黑简体" panose="02000000000000000000" pitchFamily="2" charset="-122"/>
              </a:rPr>
              <a:t>），其中   所对应的这张向量值称为第一个</a:t>
            </a:r>
            <a:r>
              <a:rPr lang="en-US" altLang="zh-CN" sz="3584" dirty="0">
                <a:latin typeface="方正正纤黑简体" panose="02000000000000000000" pitchFamily="2" charset="-122"/>
                <a:ea typeface="方正正纤黑简体" panose="02000000000000000000" pitchFamily="2" charset="-122"/>
              </a:rPr>
              <a:t>EOF</a:t>
            </a:r>
            <a:r>
              <a:rPr lang="zh-CN" altLang="en-US" sz="3584" dirty="0">
                <a:latin typeface="方正正纤黑简体" panose="02000000000000000000" pitchFamily="2" charset="-122"/>
                <a:ea typeface="方正正纤黑简体" panose="02000000000000000000" pitchFamily="2" charset="-122"/>
              </a:rPr>
              <a:t>模态，也就是</a:t>
            </a:r>
            <a:r>
              <a:rPr lang="en-US" altLang="zh-CN" sz="3584" dirty="0">
                <a:latin typeface="方正正纤黑简体" panose="02000000000000000000" pitchFamily="2" charset="-122"/>
                <a:ea typeface="方正正纤黑简体" panose="02000000000000000000" pitchFamily="2" charset="-122"/>
              </a:rPr>
              <a:t>E</a:t>
            </a:r>
            <a:r>
              <a:rPr lang="zh-CN" altLang="en-US" sz="3584" dirty="0">
                <a:latin typeface="方正正纤黑简体" panose="02000000000000000000" pitchFamily="2" charset="-122"/>
                <a:ea typeface="方正正纤黑简体" panose="02000000000000000000" pitchFamily="2" charset="-122"/>
              </a:rPr>
              <a:t>的第一列</a:t>
            </a:r>
            <a:r>
              <a:rPr lang="zh-CN" altLang="en-US" sz="1792" dirty="0"/>
              <a:t>。</a:t>
            </a:r>
          </a:p>
        </p:txBody>
      </p:sp>
      <p:sp>
        <p:nvSpPr>
          <p:cNvPr id="25" name="Rectangle 13">
            <a:extLst>
              <a:ext uri="{FF2B5EF4-FFF2-40B4-BE49-F238E27FC236}">
                <a16:creationId xmlns:a16="http://schemas.microsoft.com/office/drawing/2014/main" id="{6E15B159-3C0C-4BE2-8B56-C4A70C492631}"/>
              </a:ext>
            </a:extLst>
          </p:cNvPr>
          <p:cNvSpPr>
            <a:spLocks noChangeArrowheads="1"/>
          </p:cNvSpPr>
          <p:nvPr/>
        </p:nvSpPr>
        <p:spPr bwMode="auto">
          <a:xfrm>
            <a:off x="0" y="-154791"/>
            <a:ext cx="183910" cy="3664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034" tIns="45517" rIns="91034" bIns="45517" numCol="1" anchor="ctr" anchorCtr="0" compatLnSpc="1">
            <a:prstTxWarp prst="textNoShape">
              <a:avLst/>
            </a:prstTxWarp>
            <a:spAutoFit/>
          </a:bodyPr>
          <a:lstStyle/>
          <a:p>
            <a:endParaRPr lang="zh-CN" altLang="en-US" sz="1792"/>
          </a:p>
        </p:txBody>
      </p:sp>
      <p:graphicFrame>
        <p:nvGraphicFramePr>
          <p:cNvPr id="26" name="对象 25">
            <a:extLst>
              <a:ext uri="{FF2B5EF4-FFF2-40B4-BE49-F238E27FC236}">
                <a16:creationId xmlns:a16="http://schemas.microsoft.com/office/drawing/2014/main" id="{AD180627-1CF6-4257-8941-9ECD9419C3F3}"/>
              </a:ext>
            </a:extLst>
          </p:cNvPr>
          <p:cNvGraphicFramePr>
            <a:graphicFrameLocks noChangeAspect="1"/>
          </p:cNvGraphicFramePr>
          <p:nvPr/>
        </p:nvGraphicFramePr>
        <p:xfrm>
          <a:off x="0" y="28448"/>
          <a:ext cx="132757" cy="180171"/>
        </p:xfrm>
        <a:graphic>
          <a:graphicData uri="http://schemas.openxmlformats.org/presentationml/2006/ole">
            <mc:AlternateContent xmlns:mc="http://schemas.openxmlformats.org/markup-compatibility/2006">
              <mc:Choice xmlns:v="urn:schemas-microsoft-com:vml" Requires="v">
                <p:oleObj spid="_x0000_s3125" r:id="rId9" imgW="139680" imgH="177480" progId="Equation.KSEE3">
                  <p:embed/>
                </p:oleObj>
              </mc:Choice>
              <mc:Fallback>
                <p:oleObj r:id="rId9" imgW="139680" imgH="177480" progId="Equation.KSEE3">
                  <p:embed/>
                  <p:pic>
                    <p:nvPicPr>
                      <p:cNvPr id="0" name="Object 1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0" y="28448"/>
                        <a:ext cx="132757" cy="18017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27" name="图片 26">
            <a:extLst>
              <a:ext uri="{FF2B5EF4-FFF2-40B4-BE49-F238E27FC236}">
                <a16:creationId xmlns:a16="http://schemas.microsoft.com/office/drawing/2014/main" id="{17090475-0AC4-468E-88AB-A41CB86CBAED}"/>
              </a:ext>
            </a:extLst>
          </p:cNvPr>
          <p:cNvPicPr>
            <a:picLocks noChangeAspect="1"/>
          </p:cNvPicPr>
          <p:nvPr/>
        </p:nvPicPr>
        <p:blipFill>
          <a:blip r:embed="rId11"/>
          <a:stretch>
            <a:fillRect/>
          </a:stretch>
        </p:blipFill>
        <p:spPr>
          <a:xfrm>
            <a:off x="3383416" y="5919093"/>
            <a:ext cx="464271" cy="619029"/>
          </a:xfrm>
          <a:prstGeom prst="rect">
            <a:avLst/>
          </a:prstGeom>
        </p:spPr>
      </p:pic>
      <p:pic>
        <p:nvPicPr>
          <p:cNvPr id="28" name="图片 27">
            <a:extLst>
              <a:ext uri="{FF2B5EF4-FFF2-40B4-BE49-F238E27FC236}">
                <a16:creationId xmlns:a16="http://schemas.microsoft.com/office/drawing/2014/main" id="{B5C0E869-08B4-4B52-92B5-A3B10FCBAB2E}"/>
              </a:ext>
            </a:extLst>
          </p:cNvPr>
          <p:cNvPicPr>
            <a:picLocks noChangeAspect="1"/>
          </p:cNvPicPr>
          <p:nvPr/>
        </p:nvPicPr>
        <p:blipFill>
          <a:blip r:embed="rId12"/>
          <a:stretch>
            <a:fillRect/>
          </a:stretch>
        </p:blipFill>
        <p:spPr>
          <a:xfrm>
            <a:off x="1986820" y="7000192"/>
            <a:ext cx="610672" cy="610672"/>
          </a:xfrm>
          <a:prstGeom prst="rect">
            <a:avLst/>
          </a:prstGeom>
        </p:spPr>
      </p:pic>
      <p:sp>
        <p:nvSpPr>
          <p:cNvPr id="33" name="文本框 32">
            <a:extLst>
              <a:ext uri="{FF2B5EF4-FFF2-40B4-BE49-F238E27FC236}">
                <a16:creationId xmlns:a16="http://schemas.microsoft.com/office/drawing/2014/main" id="{9B521BAB-D921-45E0-890D-C55B14B1D734}"/>
              </a:ext>
            </a:extLst>
          </p:cNvPr>
          <p:cNvSpPr txBox="1"/>
          <p:nvPr/>
        </p:nvSpPr>
        <p:spPr>
          <a:xfrm>
            <a:off x="1499335" y="8505247"/>
            <a:ext cx="19512990" cy="1194994"/>
          </a:xfrm>
          <a:prstGeom prst="rect">
            <a:avLst/>
          </a:prstGeom>
          <a:noFill/>
        </p:spPr>
        <p:txBody>
          <a:bodyPr wrap="square">
            <a:spAutoFit/>
          </a:bodyPr>
          <a:lstStyle/>
          <a:p>
            <a:r>
              <a:rPr lang="zh-CN" altLang="en-US" sz="3584" dirty="0">
                <a:solidFill>
                  <a:schemeClr val="tx2">
                    <a:lumMod val="75000"/>
                  </a:schemeClr>
                </a:solidFill>
                <a:latin typeface="方正正纤黑简体" panose="02000000000000000000" pitchFamily="2" charset="-122"/>
                <a:ea typeface="方正正纤黑简体" panose="02000000000000000000" pitchFamily="2" charset="-122"/>
              </a:rPr>
              <a:t>（</a:t>
            </a:r>
            <a:r>
              <a:rPr lang="en-US" altLang="zh-CN" sz="3584" dirty="0">
                <a:solidFill>
                  <a:schemeClr val="tx2">
                    <a:lumMod val="75000"/>
                  </a:schemeClr>
                </a:solidFill>
                <a:latin typeface="方正正纤黑简体" panose="02000000000000000000" pitchFamily="2" charset="-122"/>
                <a:ea typeface="方正正纤黑简体" panose="02000000000000000000" pitchFamily="2" charset="-122"/>
              </a:rPr>
              <a:t>5</a:t>
            </a:r>
            <a:r>
              <a:rPr lang="zh-CN" altLang="en-US" sz="3584" dirty="0">
                <a:solidFill>
                  <a:schemeClr val="tx2">
                    <a:lumMod val="75000"/>
                  </a:schemeClr>
                </a:solidFill>
                <a:latin typeface="方正正纤黑简体" panose="02000000000000000000" pitchFamily="2" charset="-122"/>
                <a:ea typeface="方正正纤黑简体" panose="02000000000000000000" pitchFamily="2" charset="-122"/>
              </a:rPr>
              <a:t>）计算主成分，即将所得到的</a:t>
            </a:r>
            <a:r>
              <a:rPr lang="en-US" altLang="zh-CN" sz="3584" dirty="0">
                <a:solidFill>
                  <a:schemeClr val="tx2">
                    <a:lumMod val="75000"/>
                  </a:schemeClr>
                </a:solidFill>
                <a:latin typeface="方正正纤黑简体" panose="02000000000000000000" pitchFamily="2" charset="-122"/>
                <a:ea typeface="方正正纤黑简体" panose="02000000000000000000" pitchFamily="2" charset="-122"/>
              </a:rPr>
              <a:t>EOF</a:t>
            </a:r>
            <a:r>
              <a:rPr lang="zh-CN" altLang="en-US" sz="3584" dirty="0">
                <a:solidFill>
                  <a:schemeClr val="tx2">
                    <a:lumMod val="75000"/>
                  </a:schemeClr>
                </a:solidFill>
                <a:latin typeface="方正正纤黑简体" panose="02000000000000000000" pitchFamily="2" charset="-122"/>
                <a:ea typeface="方正正纤黑简体" panose="02000000000000000000" pitchFamily="2" charset="-122"/>
              </a:rPr>
              <a:t>投影到原始资料矩阵上，得到所有空间特征向量对应的时间系数（主成分），其公式如下：</a:t>
            </a:r>
          </a:p>
        </p:txBody>
      </p:sp>
      <p:pic>
        <p:nvPicPr>
          <p:cNvPr id="34" name="图片 33">
            <a:extLst>
              <a:ext uri="{FF2B5EF4-FFF2-40B4-BE49-F238E27FC236}">
                <a16:creationId xmlns:a16="http://schemas.microsoft.com/office/drawing/2014/main" id="{BA4493C7-573F-4503-B754-0DBA9A47EBD9}"/>
              </a:ext>
            </a:extLst>
          </p:cNvPr>
          <p:cNvPicPr/>
          <p:nvPr/>
        </p:nvPicPr>
        <p:blipFill>
          <a:blip r:embed="rId13">
            <a:clrChange>
              <a:clrFrom>
                <a:srgbClr val="FFFFFF"/>
              </a:clrFrom>
              <a:clrTo>
                <a:srgbClr val="FFFFFF">
                  <a:alpha val="0"/>
                </a:srgbClr>
              </a:clrTo>
            </a:clrChange>
          </a:blip>
          <a:stretch>
            <a:fillRect/>
          </a:stretch>
        </p:blipFill>
        <p:spPr>
          <a:xfrm>
            <a:off x="8384194" y="9816015"/>
            <a:ext cx="4375682" cy="642863"/>
          </a:xfrm>
          <a:prstGeom prst="rect">
            <a:avLst/>
          </a:prstGeom>
          <a:noFill/>
          <a:ln>
            <a:noFill/>
          </a:ln>
        </p:spPr>
      </p:pic>
    </p:spTree>
    <p:extLst>
      <p:ext uri="{BB962C8B-B14F-4D97-AF65-F5344CB8AC3E}">
        <p14:creationId xmlns:p14="http://schemas.microsoft.com/office/powerpoint/2010/main" val="1819272206"/>
      </p:ext>
    </p:extLst>
  </p:cSld>
  <p:clrMapOvr>
    <a:masterClrMapping/>
  </p:clrMapOvr>
  <mc:AlternateContent xmlns:mc="http://schemas.openxmlformats.org/markup-compatibility/2006" xmlns:p14="http://schemas.microsoft.com/office/powerpoint/2010/main">
    <mc:Choice Requires="p14">
      <p:transition spd="slow" p14:dur="1600" advClick="0" advTm="3000">
        <p:blinds dir="vert"/>
      </p:transition>
    </mc:Choice>
    <mc:Fallback xmlns="">
      <p:transition spd="slow" advClick="0" advTm="3000">
        <p:blinds dir="vert"/>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a:xfrm>
          <a:off x="0" y="0"/>
          <a:ext cx="0" cy="0"/>
          <a:chOff x="0" y="0"/>
          <a:chExt cx="0" cy="0"/>
        </a:xfrm>
      </p:grpSpPr>
      <p:pic>
        <p:nvPicPr>
          <p:cNvPr id="32" name="图片 3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012325" y="12246"/>
            <a:ext cx="1745782" cy="1745782"/>
          </a:xfrm>
          <a:prstGeom prst="rect">
            <a:avLst/>
          </a:prstGeom>
        </p:spPr>
      </p:pic>
      <p:sp>
        <p:nvSpPr>
          <p:cNvPr id="11" name="文本框 10">
            <a:extLst>
              <a:ext uri="{FF2B5EF4-FFF2-40B4-BE49-F238E27FC236}">
                <a16:creationId xmlns:a16="http://schemas.microsoft.com/office/drawing/2014/main" id="{DF308D06-F593-485F-BA08-D1ECB72B4967}"/>
              </a:ext>
            </a:extLst>
          </p:cNvPr>
          <p:cNvSpPr txBox="1"/>
          <p:nvPr/>
        </p:nvSpPr>
        <p:spPr>
          <a:xfrm>
            <a:off x="1502055" y="1499780"/>
            <a:ext cx="17894171" cy="1194994"/>
          </a:xfrm>
          <a:prstGeom prst="rect">
            <a:avLst/>
          </a:prstGeom>
          <a:noFill/>
        </p:spPr>
        <p:txBody>
          <a:bodyPr wrap="square">
            <a:spAutoFit/>
          </a:bodyPr>
          <a:lstStyle/>
          <a:p>
            <a:r>
              <a:rPr lang="zh-CN" altLang="en-US" sz="3584" dirty="0">
                <a:solidFill>
                  <a:schemeClr val="tx2">
                    <a:lumMod val="75000"/>
                  </a:schemeClr>
                </a:solidFill>
                <a:latin typeface="方正正纤黑简体" panose="02000000000000000000" pitchFamily="2" charset="-122"/>
                <a:ea typeface="方正正纤黑简体" panose="02000000000000000000" pitchFamily="2" charset="-122"/>
              </a:rPr>
              <a:t>（</a:t>
            </a:r>
            <a:r>
              <a:rPr lang="en-US" altLang="zh-CN" sz="3584" dirty="0">
                <a:solidFill>
                  <a:schemeClr val="tx2">
                    <a:lumMod val="75000"/>
                  </a:schemeClr>
                </a:solidFill>
                <a:latin typeface="方正正纤黑简体" panose="02000000000000000000" pitchFamily="2" charset="-122"/>
                <a:ea typeface="方正正纤黑简体" panose="02000000000000000000" pitchFamily="2" charset="-122"/>
              </a:rPr>
              <a:t>6</a:t>
            </a:r>
            <a:r>
              <a:rPr lang="zh-CN" altLang="en-US" sz="3584" dirty="0">
                <a:solidFill>
                  <a:schemeClr val="tx2">
                    <a:lumMod val="75000"/>
                  </a:schemeClr>
                </a:solidFill>
                <a:latin typeface="方正正纤黑简体" panose="02000000000000000000" pitchFamily="2" charset="-122"/>
                <a:ea typeface="方正正纤黑简体" panose="02000000000000000000" pitchFamily="2" charset="-122"/>
              </a:rPr>
              <a:t>）计算贡献率：矩阵</a:t>
            </a:r>
            <a:r>
              <a:rPr lang="en-US" altLang="zh-CN" sz="3584" dirty="0">
                <a:solidFill>
                  <a:schemeClr val="tx2">
                    <a:lumMod val="75000"/>
                  </a:schemeClr>
                </a:solidFill>
                <a:latin typeface="方正正纤黑简体" panose="02000000000000000000" pitchFamily="2" charset="-122"/>
                <a:ea typeface="方正正纤黑简体" panose="02000000000000000000" pitchFamily="2" charset="-122"/>
              </a:rPr>
              <a:t>X</a:t>
            </a:r>
            <a:r>
              <a:rPr lang="zh-CN" altLang="en-US" sz="3584" dirty="0">
                <a:solidFill>
                  <a:schemeClr val="tx2">
                    <a:lumMod val="75000"/>
                  </a:schemeClr>
                </a:solidFill>
                <a:latin typeface="方正正纤黑简体" panose="02000000000000000000" pitchFamily="2" charset="-122"/>
                <a:ea typeface="方正正纤黑简体" panose="02000000000000000000" pitchFamily="2" charset="-122"/>
              </a:rPr>
              <a:t>的方差大小可以简单的用特征根的大小表示， 越高越高说明其对应的模态越重要面对总方差的贡献越大。第</a:t>
            </a:r>
            <a:r>
              <a:rPr lang="en-US" altLang="zh-CN" sz="3584" dirty="0">
                <a:solidFill>
                  <a:schemeClr val="tx2">
                    <a:lumMod val="75000"/>
                  </a:schemeClr>
                </a:solidFill>
                <a:latin typeface="方正正纤黑简体" panose="02000000000000000000" pitchFamily="2" charset="-122"/>
                <a:ea typeface="方正正纤黑简体" panose="02000000000000000000" pitchFamily="2" charset="-122"/>
              </a:rPr>
              <a:t>k</a:t>
            </a:r>
            <a:r>
              <a:rPr lang="zh-CN" altLang="en-US" sz="3584" dirty="0">
                <a:solidFill>
                  <a:schemeClr val="tx2">
                    <a:lumMod val="75000"/>
                  </a:schemeClr>
                </a:solidFill>
                <a:latin typeface="方正正纤黑简体" panose="02000000000000000000" pitchFamily="2" charset="-122"/>
                <a:ea typeface="方正正纤黑简体" panose="02000000000000000000" pitchFamily="2" charset="-122"/>
              </a:rPr>
              <a:t>个模态对总的方差解释率为：</a:t>
            </a:r>
          </a:p>
        </p:txBody>
      </p:sp>
      <p:sp>
        <p:nvSpPr>
          <p:cNvPr id="12" name="文本框 11">
            <a:extLst>
              <a:ext uri="{FF2B5EF4-FFF2-40B4-BE49-F238E27FC236}">
                <a16:creationId xmlns:a16="http://schemas.microsoft.com/office/drawing/2014/main" id="{EBD6FA13-00B4-472E-B30B-15E5526133C8}"/>
              </a:ext>
            </a:extLst>
          </p:cNvPr>
          <p:cNvSpPr txBox="1"/>
          <p:nvPr/>
        </p:nvSpPr>
        <p:spPr>
          <a:xfrm>
            <a:off x="1793362" y="5016902"/>
            <a:ext cx="11379200" cy="1195455"/>
          </a:xfrm>
          <a:prstGeom prst="rect">
            <a:avLst/>
          </a:prstGeom>
          <a:noFill/>
        </p:spPr>
        <p:txBody>
          <a:bodyPr wrap="square">
            <a:spAutoFit/>
          </a:bodyPr>
          <a:lstStyle/>
          <a:p>
            <a:r>
              <a:rPr lang="zh-CN" altLang="en-US" sz="3584" dirty="0">
                <a:solidFill>
                  <a:schemeClr val="tx2">
                    <a:lumMod val="75000"/>
                  </a:schemeClr>
                </a:solidFill>
                <a:latin typeface="方正正纤黑简体" panose="02000000000000000000" pitchFamily="2" charset="-122"/>
                <a:ea typeface="方正正纤黑简体" panose="02000000000000000000" pitchFamily="2" charset="-122"/>
              </a:rPr>
              <a:t>（</a:t>
            </a:r>
            <a:r>
              <a:rPr lang="en-US" altLang="zh-CN" sz="3584" dirty="0">
                <a:solidFill>
                  <a:schemeClr val="tx2">
                    <a:lumMod val="75000"/>
                  </a:schemeClr>
                </a:solidFill>
                <a:latin typeface="方正正纤黑简体" panose="02000000000000000000" pitchFamily="2" charset="-122"/>
                <a:ea typeface="方正正纤黑简体" panose="02000000000000000000" pitchFamily="2" charset="-122"/>
              </a:rPr>
              <a:t>7</a:t>
            </a:r>
            <a:r>
              <a:rPr lang="zh-CN" altLang="en-US" sz="3584" dirty="0">
                <a:solidFill>
                  <a:schemeClr val="tx2">
                    <a:lumMod val="75000"/>
                  </a:schemeClr>
                </a:solidFill>
                <a:latin typeface="方正正纤黑简体" panose="02000000000000000000" pitchFamily="2" charset="-122"/>
                <a:ea typeface="方正正纤黑简体" panose="02000000000000000000" pitchFamily="2" charset="-122"/>
              </a:rPr>
              <a:t>）声速模态拟合，任一点的声速可以用下面公式求得</a:t>
            </a:r>
          </a:p>
        </p:txBody>
      </p:sp>
      <p:sp>
        <p:nvSpPr>
          <p:cNvPr id="13" name="文本框 12">
            <a:extLst>
              <a:ext uri="{FF2B5EF4-FFF2-40B4-BE49-F238E27FC236}">
                <a16:creationId xmlns:a16="http://schemas.microsoft.com/office/drawing/2014/main" id="{619102AC-56E1-4D1A-B98F-6B091E8EDC64}"/>
              </a:ext>
            </a:extLst>
          </p:cNvPr>
          <p:cNvSpPr txBox="1"/>
          <p:nvPr/>
        </p:nvSpPr>
        <p:spPr>
          <a:xfrm>
            <a:off x="2636308" y="8131733"/>
            <a:ext cx="11379200" cy="643458"/>
          </a:xfrm>
          <a:prstGeom prst="rect">
            <a:avLst/>
          </a:prstGeom>
          <a:noFill/>
        </p:spPr>
        <p:txBody>
          <a:bodyPr wrap="square">
            <a:spAutoFit/>
          </a:bodyPr>
          <a:lstStyle/>
          <a:p>
            <a:r>
              <a:rPr lang="zh-CN" altLang="en-US" sz="3584" dirty="0">
                <a:latin typeface="方正正纤黑简体" panose="02000000000000000000" pitchFamily="2" charset="-122"/>
                <a:ea typeface="方正正纤黑简体" panose="02000000000000000000" pitchFamily="2" charset="-122"/>
              </a:rPr>
              <a:t>通过对模态的叠加，使模型结果愈发接近真实情况。</a:t>
            </a:r>
          </a:p>
        </p:txBody>
      </p:sp>
      <p:pic>
        <p:nvPicPr>
          <p:cNvPr id="16" name="图片 15">
            <a:extLst>
              <a:ext uri="{FF2B5EF4-FFF2-40B4-BE49-F238E27FC236}">
                <a16:creationId xmlns:a16="http://schemas.microsoft.com/office/drawing/2014/main" id="{BCE92324-72EC-49D5-960F-AFB5CB3D2A0C}"/>
              </a:ext>
            </a:extLst>
          </p:cNvPr>
          <p:cNvPicPr/>
          <p:nvPr/>
        </p:nvPicPr>
        <p:blipFill>
          <a:blip r:embed="rId3">
            <a:clrChange>
              <a:clrFrom>
                <a:srgbClr val="FFFFFF"/>
              </a:clrFrom>
              <a:clrTo>
                <a:srgbClr val="FFFFFF">
                  <a:alpha val="0"/>
                </a:srgbClr>
              </a:clrTo>
            </a:clrChange>
          </a:blip>
          <a:stretch>
            <a:fillRect/>
          </a:stretch>
        </p:blipFill>
        <p:spPr>
          <a:xfrm>
            <a:off x="7171046" y="2993926"/>
            <a:ext cx="3728711" cy="1172808"/>
          </a:xfrm>
          <a:prstGeom prst="rect">
            <a:avLst/>
          </a:prstGeom>
          <a:noFill/>
          <a:ln>
            <a:noFill/>
          </a:ln>
        </p:spPr>
      </p:pic>
      <p:pic>
        <p:nvPicPr>
          <p:cNvPr id="17" name="图片 16">
            <a:extLst>
              <a:ext uri="{FF2B5EF4-FFF2-40B4-BE49-F238E27FC236}">
                <a16:creationId xmlns:a16="http://schemas.microsoft.com/office/drawing/2014/main" id="{D6DFC763-3090-4D79-A856-CFCAB6D98D68}"/>
              </a:ext>
            </a:extLst>
          </p:cNvPr>
          <p:cNvPicPr/>
          <p:nvPr/>
        </p:nvPicPr>
        <p:blipFill>
          <a:blip r:embed="rId4">
            <a:clrChange>
              <a:clrFrom>
                <a:srgbClr val="FFFFFF"/>
              </a:clrFrom>
              <a:clrTo>
                <a:srgbClr val="FFFFFF">
                  <a:alpha val="0"/>
                </a:srgbClr>
              </a:clrTo>
            </a:clrChange>
          </a:blip>
          <a:stretch>
            <a:fillRect/>
          </a:stretch>
        </p:blipFill>
        <p:spPr>
          <a:xfrm>
            <a:off x="6782636" y="6074408"/>
            <a:ext cx="4117121" cy="1066833"/>
          </a:xfrm>
          <a:prstGeom prst="rect">
            <a:avLst/>
          </a:prstGeom>
          <a:noFill/>
          <a:ln>
            <a:noFill/>
          </a:ln>
        </p:spPr>
      </p:pic>
    </p:spTree>
    <p:extLst>
      <p:ext uri="{BB962C8B-B14F-4D97-AF65-F5344CB8AC3E}">
        <p14:creationId xmlns:p14="http://schemas.microsoft.com/office/powerpoint/2010/main" val="1333381059"/>
      </p:ext>
    </p:extLst>
  </p:cSld>
  <p:clrMapOvr>
    <a:masterClrMapping/>
  </p:clrMapOvr>
  <mc:AlternateContent xmlns:mc="http://schemas.openxmlformats.org/markup-compatibility/2006" xmlns:p14="http://schemas.microsoft.com/office/powerpoint/2010/main">
    <mc:Choice Requires="p14">
      <p:transition spd="slow" p14:dur="1600" advClick="0" advTm="3000">
        <p:blinds dir="vert"/>
      </p:transition>
    </mc:Choice>
    <mc:Fallback xmlns="">
      <p:transition spd="slow" advClick="0" advTm="3000">
        <p:blinds dir="vert"/>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a:xfrm>
          <a:off x="0" y="0"/>
          <a:ext cx="0" cy="0"/>
          <a:chOff x="0" y="0"/>
          <a:chExt cx="0" cy="0"/>
        </a:xfrm>
      </p:grpSpPr>
      <p:pic>
        <p:nvPicPr>
          <p:cNvPr id="32" name="图片 3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012325" y="12246"/>
            <a:ext cx="1745782" cy="1745782"/>
          </a:xfrm>
          <a:prstGeom prst="rect">
            <a:avLst/>
          </a:prstGeom>
        </p:spPr>
      </p:pic>
      <p:grpSp>
        <p:nvGrpSpPr>
          <p:cNvPr id="7" name="组合 6">
            <a:extLst>
              <a:ext uri="{FF2B5EF4-FFF2-40B4-BE49-F238E27FC236}">
                <a16:creationId xmlns:a16="http://schemas.microsoft.com/office/drawing/2014/main" id="{5B303FE6-70E5-49AF-8E25-57FC337C0ADE}"/>
              </a:ext>
            </a:extLst>
          </p:cNvPr>
          <p:cNvGrpSpPr/>
          <p:nvPr/>
        </p:nvGrpSpPr>
        <p:grpSpPr>
          <a:xfrm>
            <a:off x="265499" y="448176"/>
            <a:ext cx="6810846" cy="1485908"/>
            <a:chOff x="11849084" y="5725833"/>
            <a:chExt cx="9366864" cy="2023354"/>
          </a:xfrm>
        </p:grpSpPr>
        <p:grpSp>
          <p:nvGrpSpPr>
            <p:cNvPr id="9" name="组合 8">
              <a:extLst>
                <a:ext uri="{FF2B5EF4-FFF2-40B4-BE49-F238E27FC236}">
                  <a16:creationId xmlns:a16="http://schemas.microsoft.com/office/drawing/2014/main" id="{1039AD83-89D6-4523-A468-6AFDFFEBF5E0}"/>
                </a:ext>
              </a:extLst>
            </p:cNvPr>
            <p:cNvGrpSpPr/>
            <p:nvPr/>
          </p:nvGrpSpPr>
          <p:grpSpPr>
            <a:xfrm>
              <a:off x="11849084" y="5725833"/>
              <a:ext cx="2023354" cy="2023354"/>
              <a:chOff x="11849084" y="5725833"/>
              <a:chExt cx="2023354" cy="2023354"/>
            </a:xfrm>
          </p:grpSpPr>
          <p:sp>
            <p:nvSpPr>
              <p:cNvPr id="11" name="Oval 6">
                <a:extLst>
                  <a:ext uri="{FF2B5EF4-FFF2-40B4-BE49-F238E27FC236}">
                    <a16:creationId xmlns:a16="http://schemas.microsoft.com/office/drawing/2014/main" id="{4C00C1CC-F000-4A53-9A14-DA4E583ABB18}"/>
                  </a:ext>
                </a:extLst>
              </p:cNvPr>
              <p:cNvSpPr/>
              <p:nvPr/>
            </p:nvSpPr>
            <p:spPr>
              <a:xfrm>
                <a:off x="11956089" y="5832838"/>
                <a:ext cx="1809345" cy="1809345"/>
              </a:xfrm>
              <a:prstGeom prst="ellipse">
                <a:avLst/>
              </a:prstGeom>
              <a:solidFill>
                <a:schemeClr val="bg2">
                  <a:lumMod val="90000"/>
                  <a:alpha val="30000"/>
                </a:schemeClr>
              </a:solidFill>
              <a:ln w="31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84" dirty="0">
                  <a:solidFill>
                    <a:schemeClr val="tx2">
                      <a:lumMod val="75000"/>
                    </a:schemeClr>
                  </a:solidFill>
                  <a:latin typeface="方正正纤黑简体" panose="02000000000000000000" pitchFamily="2" charset="-122"/>
                  <a:ea typeface="方正正纤黑简体" panose="02000000000000000000" pitchFamily="2" charset="-122"/>
                  <a:sym typeface="Century Gothic" panose="020B0502020202020204" pitchFamily="34" charset="0"/>
                </a:endParaRPr>
              </a:p>
            </p:txBody>
          </p:sp>
          <p:sp>
            <p:nvSpPr>
              <p:cNvPr id="12" name="Oval 7">
                <a:extLst>
                  <a:ext uri="{FF2B5EF4-FFF2-40B4-BE49-F238E27FC236}">
                    <a16:creationId xmlns:a16="http://schemas.microsoft.com/office/drawing/2014/main" id="{8612FA3F-4076-4B3F-AA00-CE29BC838D42}"/>
                  </a:ext>
                </a:extLst>
              </p:cNvPr>
              <p:cNvSpPr/>
              <p:nvPr/>
            </p:nvSpPr>
            <p:spPr>
              <a:xfrm>
                <a:off x="11849084" y="5725833"/>
                <a:ext cx="2023354" cy="2023354"/>
              </a:xfrm>
              <a:prstGeom prst="ellipse">
                <a:avLst/>
              </a:prstGeom>
              <a:noFill/>
              <a:ln w="31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84" dirty="0">
                  <a:solidFill>
                    <a:schemeClr val="tx2">
                      <a:lumMod val="75000"/>
                    </a:schemeClr>
                  </a:solidFill>
                  <a:latin typeface="方正正纤黑简体" panose="02000000000000000000" pitchFamily="2" charset="-122"/>
                  <a:ea typeface="方正正纤黑简体" panose="02000000000000000000" pitchFamily="2" charset="-122"/>
                  <a:sym typeface="Century Gothic" panose="020B0502020202020204" pitchFamily="34" charset="0"/>
                </a:endParaRPr>
              </a:p>
            </p:txBody>
          </p:sp>
          <p:sp>
            <p:nvSpPr>
              <p:cNvPr id="13" name="Shape 2423">
                <a:extLst>
                  <a:ext uri="{FF2B5EF4-FFF2-40B4-BE49-F238E27FC236}">
                    <a16:creationId xmlns:a16="http://schemas.microsoft.com/office/drawing/2014/main" id="{A19BC406-5CA4-40B5-BD1A-6B03D6712BAF}"/>
                  </a:ext>
                </a:extLst>
              </p:cNvPr>
              <p:cNvSpPr/>
              <p:nvPr/>
            </p:nvSpPr>
            <p:spPr>
              <a:xfrm>
                <a:off x="12612212" y="6488980"/>
                <a:ext cx="497097" cy="497058"/>
              </a:xfrm>
              <a:custGeom>
                <a:avLst/>
                <a:gdLst/>
                <a:ahLst/>
                <a:cxnLst>
                  <a:cxn ang="0">
                    <a:pos x="wd2" y="hd2"/>
                  </a:cxn>
                  <a:cxn ang="5400000">
                    <a:pos x="wd2" y="hd2"/>
                  </a:cxn>
                  <a:cxn ang="10800000">
                    <a:pos x="wd2" y="hd2"/>
                  </a:cxn>
                  <a:cxn ang="16200000">
                    <a:pos x="wd2" y="hd2"/>
                  </a:cxn>
                </a:cxnLst>
                <a:rect l="0" t="0" r="r" b="b"/>
                <a:pathLst>
                  <a:path w="21600" h="21600" extrusionOk="0">
                    <a:moveTo>
                      <a:pt x="9445" y="15886"/>
                    </a:moveTo>
                    <a:lnTo>
                      <a:pt x="10478" y="18984"/>
                    </a:lnTo>
                    <a:lnTo>
                      <a:pt x="7944" y="17126"/>
                    </a:lnTo>
                    <a:lnTo>
                      <a:pt x="7364" y="16700"/>
                    </a:lnTo>
                    <a:lnTo>
                      <a:pt x="6783" y="17126"/>
                    </a:lnTo>
                    <a:lnTo>
                      <a:pt x="4249" y="18984"/>
                    </a:lnTo>
                    <a:lnTo>
                      <a:pt x="5283" y="15886"/>
                    </a:lnTo>
                    <a:lnTo>
                      <a:pt x="5505" y="15220"/>
                    </a:lnTo>
                    <a:lnTo>
                      <a:pt x="4946" y="14794"/>
                    </a:lnTo>
                    <a:lnTo>
                      <a:pt x="2908" y="13240"/>
                    </a:lnTo>
                    <a:lnTo>
                      <a:pt x="6037" y="13240"/>
                    </a:lnTo>
                    <a:lnTo>
                      <a:pt x="6275" y="12602"/>
                    </a:lnTo>
                    <a:lnTo>
                      <a:pt x="7364" y="9683"/>
                    </a:lnTo>
                    <a:lnTo>
                      <a:pt x="8452" y="12602"/>
                    </a:lnTo>
                    <a:lnTo>
                      <a:pt x="8690" y="13240"/>
                    </a:lnTo>
                    <a:lnTo>
                      <a:pt x="11820" y="13240"/>
                    </a:lnTo>
                    <a:lnTo>
                      <a:pt x="9781" y="14794"/>
                    </a:lnTo>
                    <a:lnTo>
                      <a:pt x="9223" y="15220"/>
                    </a:lnTo>
                    <a:cubicBezTo>
                      <a:pt x="9223" y="15220"/>
                      <a:pt x="9445" y="15886"/>
                      <a:pt x="9445" y="15886"/>
                    </a:cubicBezTo>
                    <a:close/>
                    <a:moveTo>
                      <a:pt x="9372" y="12259"/>
                    </a:moveTo>
                    <a:lnTo>
                      <a:pt x="7364" y="6873"/>
                    </a:lnTo>
                    <a:lnTo>
                      <a:pt x="5355" y="12259"/>
                    </a:lnTo>
                    <a:lnTo>
                      <a:pt x="0" y="12259"/>
                    </a:lnTo>
                    <a:lnTo>
                      <a:pt x="4351" y="15575"/>
                    </a:lnTo>
                    <a:lnTo>
                      <a:pt x="2343" y="21600"/>
                    </a:lnTo>
                    <a:lnTo>
                      <a:pt x="7364" y="17918"/>
                    </a:lnTo>
                    <a:lnTo>
                      <a:pt x="12384" y="21600"/>
                    </a:lnTo>
                    <a:lnTo>
                      <a:pt x="10376" y="15575"/>
                    </a:lnTo>
                    <a:lnTo>
                      <a:pt x="14727" y="12259"/>
                    </a:lnTo>
                    <a:cubicBezTo>
                      <a:pt x="14727" y="12259"/>
                      <a:pt x="9372" y="12259"/>
                      <a:pt x="9372" y="12259"/>
                    </a:cubicBezTo>
                    <a:close/>
                    <a:moveTo>
                      <a:pt x="16781" y="7308"/>
                    </a:moveTo>
                    <a:lnTo>
                      <a:pt x="16200" y="6883"/>
                    </a:lnTo>
                    <a:lnTo>
                      <a:pt x="15619" y="7308"/>
                    </a:lnTo>
                    <a:lnTo>
                      <a:pt x="14426" y="8184"/>
                    </a:lnTo>
                    <a:lnTo>
                      <a:pt x="14922" y="6693"/>
                    </a:lnTo>
                    <a:lnTo>
                      <a:pt x="15143" y="6031"/>
                    </a:lnTo>
                    <a:lnTo>
                      <a:pt x="14590" y="5605"/>
                    </a:lnTo>
                    <a:lnTo>
                      <a:pt x="13682" y="4905"/>
                    </a:lnTo>
                    <a:lnTo>
                      <a:pt x="15408" y="4905"/>
                    </a:lnTo>
                    <a:lnTo>
                      <a:pt x="15647" y="4267"/>
                    </a:lnTo>
                    <a:lnTo>
                      <a:pt x="16200" y="2793"/>
                    </a:lnTo>
                    <a:lnTo>
                      <a:pt x="16754" y="4267"/>
                    </a:lnTo>
                    <a:lnTo>
                      <a:pt x="16992" y="4905"/>
                    </a:lnTo>
                    <a:lnTo>
                      <a:pt x="18718" y="4905"/>
                    </a:lnTo>
                    <a:lnTo>
                      <a:pt x="17810" y="5605"/>
                    </a:lnTo>
                    <a:lnTo>
                      <a:pt x="17257" y="6031"/>
                    </a:lnTo>
                    <a:lnTo>
                      <a:pt x="17478" y="6693"/>
                    </a:lnTo>
                    <a:lnTo>
                      <a:pt x="17975" y="8184"/>
                    </a:lnTo>
                    <a:cubicBezTo>
                      <a:pt x="17975" y="8184"/>
                      <a:pt x="16781" y="7308"/>
                      <a:pt x="16781" y="7308"/>
                    </a:cubicBezTo>
                    <a:close/>
                    <a:moveTo>
                      <a:pt x="21600" y="3922"/>
                    </a:moveTo>
                    <a:lnTo>
                      <a:pt x="17673" y="3922"/>
                    </a:lnTo>
                    <a:lnTo>
                      <a:pt x="16200" y="0"/>
                    </a:lnTo>
                    <a:lnTo>
                      <a:pt x="14727" y="3922"/>
                    </a:lnTo>
                    <a:lnTo>
                      <a:pt x="10800" y="3922"/>
                    </a:lnTo>
                    <a:lnTo>
                      <a:pt x="13991" y="6382"/>
                    </a:lnTo>
                    <a:lnTo>
                      <a:pt x="12518" y="10800"/>
                    </a:lnTo>
                    <a:lnTo>
                      <a:pt x="16200" y="8100"/>
                    </a:lnTo>
                    <a:lnTo>
                      <a:pt x="19882" y="10800"/>
                    </a:lnTo>
                    <a:lnTo>
                      <a:pt x="18409" y="6382"/>
                    </a:lnTo>
                    <a:cubicBezTo>
                      <a:pt x="18409" y="6382"/>
                      <a:pt x="21600" y="3922"/>
                      <a:pt x="21600" y="3922"/>
                    </a:cubicBezTo>
                    <a:close/>
                  </a:path>
                </a:pathLst>
              </a:custGeom>
              <a:solidFill>
                <a:schemeClr val="tx1">
                  <a:lumMod val="65000"/>
                  <a:lumOff val="35000"/>
                </a:schemeClr>
              </a:solidFill>
              <a:ln w="12700">
                <a:miter lim="400000"/>
              </a:ln>
            </p:spPr>
            <p:txBody>
              <a:bodyPr lIns="36413" tIns="36413" rIns="36413" bIns="36413" anchor="ctr"/>
              <a:lstStyle/>
              <a:p>
                <a:pPr algn="ctr" defTabSz="436854">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584" dirty="0">
                  <a:solidFill>
                    <a:schemeClr val="tx2">
                      <a:lumMod val="75000"/>
                    </a:schemeClr>
                  </a:solidFill>
                  <a:latin typeface="方正正纤黑简体" panose="02000000000000000000" pitchFamily="2" charset="-122"/>
                  <a:ea typeface="方正正纤黑简体" panose="02000000000000000000" pitchFamily="2" charset="-122"/>
                  <a:cs typeface="Arial" panose="020B0604020202020204"/>
                  <a:sym typeface="Century Gothic" panose="020B0502020202020204" pitchFamily="34" charset="0"/>
                </a:endParaRPr>
              </a:p>
            </p:txBody>
          </p:sp>
        </p:grpSp>
        <p:sp>
          <p:nvSpPr>
            <p:cNvPr id="10" name="矩形 9">
              <a:extLst>
                <a:ext uri="{FF2B5EF4-FFF2-40B4-BE49-F238E27FC236}">
                  <a16:creationId xmlns:a16="http://schemas.microsoft.com/office/drawing/2014/main" id="{A99DCE59-ACCA-425D-B941-920785BBB973}"/>
                </a:ext>
              </a:extLst>
            </p:cNvPr>
            <p:cNvSpPr/>
            <p:nvPr/>
          </p:nvSpPr>
          <p:spPr>
            <a:xfrm>
              <a:off x="13979443" y="6546208"/>
              <a:ext cx="7236505" cy="1002581"/>
            </a:xfrm>
            <a:prstGeom prst="rect">
              <a:avLst/>
            </a:prstGeom>
          </p:spPr>
          <p:txBody>
            <a:bodyPr wrap="square">
              <a:spAutoFit/>
            </a:bodyPr>
            <a:lstStyle/>
            <a:p>
              <a:pPr>
                <a:lnSpc>
                  <a:spcPct val="130000"/>
                </a:lnSpc>
              </a:pPr>
              <a:endParaRPr lang="en-US" altLang="zh-CN" sz="3584" dirty="0">
                <a:solidFill>
                  <a:schemeClr val="tx2">
                    <a:lumMod val="75000"/>
                  </a:schemeClr>
                </a:solidFill>
                <a:latin typeface="方正正纤黑简体" panose="02000000000000000000" pitchFamily="2" charset="-122"/>
                <a:ea typeface="方正正纤黑简体" panose="02000000000000000000" pitchFamily="2" charset="-122"/>
                <a:sym typeface="Century Gothic" panose="020B0502020202020204" pitchFamily="34" charset="0"/>
              </a:endParaRPr>
            </a:p>
          </p:txBody>
        </p:sp>
      </p:grpSp>
      <p:sp>
        <p:nvSpPr>
          <p:cNvPr id="14" name="文本框 13">
            <a:extLst>
              <a:ext uri="{FF2B5EF4-FFF2-40B4-BE49-F238E27FC236}">
                <a16:creationId xmlns:a16="http://schemas.microsoft.com/office/drawing/2014/main" id="{490B55F7-7BFB-485E-BF3A-CDEBE57DABD4}"/>
              </a:ext>
            </a:extLst>
          </p:cNvPr>
          <p:cNvSpPr txBox="1"/>
          <p:nvPr/>
        </p:nvSpPr>
        <p:spPr>
          <a:xfrm>
            <a:off x="2665135" y="1186776"/>
            <a:ext cx="11379200" cy="1746529"/>
          </a:xfrm>
          <a:prstGeom prst="rect">
            <a:avLst/>
          </a:prstGeom>
          <a:noFill/>
        </p:spPr>
        <p:txBody>
          <a:bodyPr wrap="square">
            <a:spAutoFit/>
          </a:bodyPr>
          <a:lstStyle/>
          <a:p>
            <a:r>
              <a:rPr lang="en-US" altLang="zh-CN" sz="3584" dirty="0">
                <a:solidFill>
                  <a:schemeClr val="tx2">
                    <a:lumMod val="75000"/>
                  </a:schemeClr>
                </a:solidFill>
                <a:latin typeface="方正正纤黑简体" panose="02000000000000000000" pitchFamily="2" charset="-122"/>
                <a:ea typeface="方正正纤黑简体" panose="02000000000000000000" pitchFamily="2" charset="-122"/>
              </a:rPr>
              <a:t>b.</a:t>
            </a:r>
            <a:r>
              <a:rPr lang="zh-CN" altLang="en-US" sz="3584" dirty="0">
                <a:solidFill>
                  <a:schemeClr val="tx2">
                    <a:lumMod val="75000"/>
                  </a:schemeClr>
                </a:solidFill>
                <a:latin typeface="方正正纤黑简体" panose="02000000000000000000" pitchFamily="2" charset="-122"/>
                <a:ea typeface="方正正纤黑简体" panose="02000000000000000000" pitchFamily="2" charset="-122"/>
              </a:rPr>
              <a:t>模型建立</a:t>
            </a:r>
            <a:endParaRPr lang="en-US" altLang="zh-CN" sz="3584" dirty="0">
              <a:solidFill>
                <a:schemeClr val="tx2">
                  <a:lumMod val="75000"/>
                </a:schemeClr>
              </a:solidFill>
              <a:latin typeface="方正正纤黑简体" panose="02000000000000000000" pitchFamily="2" charset="-122"/>
              <a:ea typeface="方正正纤黑简体" panose="02000000000000000000" pitchFamily="2" charset="-122"/>
            </a:endParaRPr>
          </a:p>
          <a:p>
            <a:endParaRPr lang="zh-CN" altLang="en-US" sz="3584" dirty="0">
              <a:solidFill>
                <a:schemeClr val="tx2">
                  <a:lumMod val="75000"/>
                </a:schemeClr>
              </a:solidFill>
              <a:latin typeface="方正正纤黑简体" panose="02000000000000000000" pitchFamily="2" charset="-122"/>
              <a:ea typeface="方正正纤黑简体" panose="02000000000000000000" pitchFamily="2" charset="-122"/>
            </a:endParaRPr>
          </a:p>
          <a:p>
            <a:r>
              <a:rPr lang="zh-CN" altLang="en-US" sz="3584" dirty="0">
                <a:solidFill>
                  <a:schemeClr val="tx2">
                    <a:lumMod val="75000"/>
                  </a:schemeClr>
                </a:solidFill>
                <a:latin typeface="方正正纤黑简体" panose="02000000000000000000" pitchFamily="2" charset="-122"/>
                <a:ea typeface="方正正纤黑简体" panose="02000000000000000000" pitchFamily="2" charset="-122"/>
              </a:rPr>
              <a:t> 	模态拟合的方差贡献</a:t>
            </a:r>
          </a:p>
        </p:txBody>
      </p:sp>
      <p:graphicFrame>
        <p:nvGraphicFramePr>
          <p:cNvPr id="3" name="表格 2">
            <a:extLst>
              <a:ext uri="{FF2B5EF4-FFF2-40B4-BE49-F238E27FC236}">
                <a16:creationId xmlns:a16="http://schemas.microsoft.com/office/drawing/2014/main" id="{F2F8959B-6CE1-424E-8F5A-FCE2EC72A98D}"/>
              </a:ext>
            </a:extLst>
          </p:cNvPr>
          <p:cNvGraphicFramePr>
            <a:graphicFrameLocks noGrp="1"/>
          </p:cNvGraphicFramePr>
          <p:nvPr>
            <p:extLst>
              <p:ext uri="{D42A27DB-BD31-4B8C-83A1-F6EECF244321}">
                <p14:modId xmlns:p14="http://schemas.microsoft.com/office/powerpoint/2010/main" val="4211926745"/>
              </p:ext>
            </p:extLst>
          </p:nvPr>
        </p:nvGraphicFramePr>
        <p:xfrm>
          <a:off x="3322728" y="2953022"/>
          <a:ext cx="12153492" cy="4736278"/>
        </p:xfrm>
        <a:graphic>
          <a:graphicData uri="http://schemas.openxmlformats.org/drawingml/2006/table">
            <a:tbl>
              <a:tblPr firstRow="1" firstCol="1" bandRow="1">
                <a:tableStyleId>{5C22544A-7EE6-4342-B048-85BDC9FD1C3A}</a:tableStyleId>
              </a:tblPr>
              <a:tblGrid>
                <a:gridCol w="3670808">
                  <a:extLst>
                    <a:ext uri="{9D8B030D-6E8A-4147-A177-3AD203B41FA5}">
                      <a16:colId xmlns:a16="http://schemas.microsoft.com/office/drawing/2014/main" val="615188049"/>
                    </a:ext>
                  </a:extLst>
                </a:gridCol>
                <a:gridCol w="4247403">
                  <a:extLst>
                    <a:ext uri="{9D8B030D-6E8A-4147-A177-3AD203B41FA5}">
                      <a16:colId xmlns:a16="http://schemas.microsoft.com/office/drawing/2014/main" val="478319840"/>
                    </a:ext>
                  </a:extLst>
                </a:gridCol>
                <a:gridCol w="4235281">
                  <a:extLst>
                    <a:ext uri="{9D8B030D-6E8A-4147-A177-3AD203B41FA5}">
                      <a16:colId xmlns:a16="http://schemas.microsoft.com/office/drawing/2014/main" val="227773505"/>
                    </a:ext>
                  </a:extLst>
                </a:gridCol>
              </a:tblGrid>
              <a:tr h="1216841">
                <a:tc>
                  <a:txBody>
                    <a:bodyPr/>
                    <a:lstStyle/>
                    <a:p>
                      <a:pPr algn="ctr">
                        <a:spcAft>
                          <a:spcPts val="0"/>
                        </a:spcAft>
                      </a:pPr>
                      <a:endParaRPr lang="en-US" sz="3600" kern="100" dirty="0">
                        <a:effectLst/>
                      </a:endParaRPr>
                    </a:p>
                    <a:p>
                      <a:pPr algn="ctr">
                        <a:spcAft>
                          <a:spcPts val="0"/>
                        </a:spcAft>
                      </a:pPr>
                      <a:r>
                        <a:rPr lang="en-US" sz="3600" kern="100" dirty="0">
                          <a:effectLst/>
                        </a:rPr>
                        <a:t>EOF </a:t>
                      </a:r>
                      <a:r>
                        <a:rPr lang="zh-CN" sz="3600" kern="100" dirty="0">
                          <a:effectLst/>
                        </a:rPr>
                        <a:t>模态</a:t>
                      </a:r>
                      <a:endParaRPr lang="zh-CN" sz="3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275" marR="68275" marT="0" marB="0"/>
                </a:tc>
                <a:tc>
                  <a:txBody>
                    <a:bodyPr/>
                    <a:lstStyle/>
                    <a:p>
                      <a:pPr algn="ctr">
                        <a:spcAft>
                          <a:spcPts val="0"/>
                        </a:spcAft>
                      </a:pPr>
                      <a:r>
                        <a:rPr lang="en-US" altLang="zh-CN" sz="3600" kern="100" dirty="0">
                          <a:effectLst/>
                        </a:rPr>
                        <a:t> </a:t>
                      </a:r>
                    </a:p>
                    <a:p>
                      <a:pPr algn="ctr">
                        <a:spcAft>
                          <a:spcPts val="0"/>
                        </a:spcAft>
                      </a:pPr>
                      <a:r>
                        <a:rPr lang="zh-CN" sz="3600" kern="100" dirty="0">
                          <a:effectLst/>
                        </a:rPr>
                        <a:t>方差贡献率</a:t>
                      </a:r>
                      <a:endParaRPr lang="zh-CN" sz="3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275" marR="68275" marT="0" marB="0"/>
                </a:tc>
                <a:tc>
                  <a:txBody>
                    <a:bodyPr/>
                    <a:lstStyle/>
                    <a:p>
                      <a:pPr algn="ctr">
                        <a:spcAft>
                          <a:spcPts val="0"/>
                        </a:spcAft>
                      </a:pPr>
                      <a:endParaRPr lang="en-US" altLang="zh-CN" sz="3600" kern="100" dirty="0">
                        <a:effectLst/>
                      </a:endParaRPr>
                    </a:p>
                    <a:p>
                      <a:pPr algn="ctr">
                        <a:spcAft>
                          <a:spcPts val="0"/>
                        </a:spcAft>
                      </a:pPr>
                      <a:r>
                        <a:rPr lang="zh-CN" sz="3600" kern="100" dirty="0">
                          <a:effectLst/>
                        </a:rPr>
                        <a:t>累计方差贡献率</a:t>
                      </a:r>
                      <a:endParaRPr lang="zh-CN" sz="3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275" marR="68275" marT="0" marB="0"/>
                </a:tc>
                <a:extLst>
                  <a:ext uri="{0D108BD9-81ED-4DB2-BD59-A6C34878D82A}">
                    <a16:rowId xmlns:a16="http://schemas.microsoft.com/office/drawing/2014/main" val="185313353"/>
                  </a:ext>
                </a:extLst>
              </a:tr>
              <a:tr h="469660">
                <a:tc>
                  <a:txBody>
                    <a:bodyPr/>
                    <a:lstStyle/>
                    <a:p>
                      <a:pPr algn="ctr">
                        <a:spcAft>
                          <a:spcPts val="0"/>
                        </a:spcAft>
                      </a:pPr>
                      <a:r>
                        <a:rPr lang="en-US" sz="3600" kern="100" dirty="0">
                          <a:effectLst/>
                        </a:rPr>
                        <a:t>1</a:t>
                      </a:r>
                      <a:endParaRPr lang="zh-CN" sz="3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275" marR="68275" marT="0" marB="0"/>
                </a:tc>
                <a:tc>
                  <a:txBody>
                    <a:bodyPr/>
                    <a:lstStyle/>
                    <a:p>
                      <a:pPr algn="ctr">
                        <a:spcAft>
                          <a:spcPts val="0"/>
                        </a:spcAft>
                      </a:pPr>
                      <a:r>
                        <a:rPr lang="en-US" sz="3600" kern="100" dirty="0">
                          <a:effectLst/>
                        </a:rPr>
                        <a:t>0.6429</a:t>
                      </a:r>
                      <a:endParaRPr lang="zh-CN" sz="3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275" marR="68275" marT="0" marB="0"/>
                </a:tc>
                <a:tc>
                  <a:txBody>
                    <a:bodyPr/>
                    <a:lstStyle/>
                    <a:p>
                      <a:pPr algn="ctr">
                        <a:spcAft>
                          <a:spcPts val="0"/>
                        </a:spcAft>
                      </a:pPr>
                      <a:r>
                        <a:rPr lang="en-US" sz="3600" kern="100">
                          <a:effectLst/>
                        </a:rPr>
                        <a:t>0.6429</a:t>
                      </a:r>
                      <a:endParaRPr lang="zh-CN" sz="3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275" marR="68275" marT="0" marB="0"/>
                </a:tc>
                <a:extLst>
                  <a:ext uri="{0D108BD9-81ED-4DB2-BD59-A6C34878D82A}">
                    <a16:rowId xmlns:a16="http://schemas.microsoft.com/office/drawing/2014/main" val="561707093"/>
                  </a:ext>
                </a:extLst>
              </a:tr>
              <a:tr h="590344">
                <a:tc>
                  <a:txBody>
                    <a:bodyPr/>
                    <a:lstStyle/>
                    <a:p>
                      <a:pPr algn="ctr">
                        <a:spcAft>
                          <a:spcPts val="0"/>
                        </a:spcAft>
                      </a:pPr>
                      <a:r>
                        <a:rPr lang="en-US" sz="3600" kern="100">
                          <a:effectLst/>
                        </a:rPr>
                        <a:t>2</a:t>
                      </a:r>
                      <a:endParaRPr lang="zh-CN" sz="3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275" marR="68275" marT="0" marB="0"/>
                </a:tc>
                <a:tc>
                  <a:txBody>
                    <a:bodyPr/>
                    <a:lstStyle/>
                    <a:p>
                      <a:pPr algn="ctr">
                        <a:spcAft>
                          <a:spcPts val="0"/>
                        </a:spcAft>
                      </a:pPr>
                      <a:r>
                        <a:rPr lang="en-US" sz="3600" kern="100" dirty="0">
                          <a:effectLst/>
                        </a:rPr>
                        <a:t>0.1515</a:t>
                      </a:r>
                      <a:endParaRPr lang="zh-CN" sz="3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275" marR="68275" marT="0" marB="0"/>
                </a:tc>
                <a:tc>
                  <a:txBody>
                    <a:bodyPr/>
                    <a:lstStyle/>
                    <a:p>
                      <a:pPr algn="ctr">
                        <a:spcAft>
                          <a:spcPts val="0"/>
                        </a:spcAft>
                      </a:pPr>
                      <a:r>
                        <a:rPr lang="en-US" sz="3600" kern="100">
                          <a:effectLst/>
                        </a:rPr>
                        <a:t>0.7944</a:t>
                      </a:r>
                      <a:endParaRPr lang="zh-CN" sz="3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275" marR="68275" marT="0" marB="0"/>
                </a:tc>
                <a:extLst>
                  <a:ext uri="{0D108BD9-81ED-4DB2-BD59-A6C34878D82A}">
                    <a16:rowId xmlns:a16="http://schemas.microsoft.com/office/drawing/2014/main" val="684073738"/>
                  </a:ext>
                </a:extLst>
              </a:tr>
              <a:tr h="620828">
                <a:tc>
                  <a:txBody>
                    <a:bodyPr/>
                    <a:lstStyle/>
                    <a:p>
                      <a:pPr algn="ctr">
                        <a:spcAft>
                          <a:spcPts val="0"/>
                        </a:spcAft>
                      </a:pPr>
                      <a:r>
                        <a:rPr lang="en-US" sz="3600" kern="100">
                          <a:effectLst/>
                        </a:rPr>
                        <a:t>3</a:t>
                      </a:r>
                      <a:endParaRPr lang="zh-CN" sz="3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275" marR="68275" marT="0" marB="0"/>
                </a:tc>
                <a:tc>
                  <a:txBody>
                    <a:bodyPr/>
                    <a:lstStyle/>
                    <a:p>
                      <a:pPr algn="ctr">
                        <a:spcAft>
                          <a:spcPts val="0"/>
                        </a:spcAft>
                      </a:pPr>
                      <a:r>
                        <a:rPr lang="en-US" sz="3600" kern="100" dirty="0">
                          <a:effectLst/>
                        </a:rPr>
                        <a:t>0.0649</a:t>
                      </a:r>
                      <a:endParaRPr lang="zh-CN" sz="3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275" marR="68275" marT="0" marB="0"/>
                </a:tc>
                <a:tc>
                  <a:txBody>
                    <a:bodyPr/>
                    <a:lstStyle/>
                    <a:p>
                      <a:pPr algn="ctr">
                        <a:spcAft>
                          <a:spcPts val="0"/>
                        </a:spcAft>
                      </a:pPr>
                      <a:r>
                        <a:rPr lang="en-US" sz="3600" kern="100" dirty="0">
                          <a:effectLst/>
                        </a:rPr>
                        <a:t>0.8593</a:t>
                      </a:r>
                      <a:endParaRPr lang="zh-CN" sz="3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275" marR="68275" marT="0" marB="0"/>
                </a:tc>
                <a:extLst>
                  <a:ext uri="{0D108BD9-81ED-4DB2-BD59-A6C34878D82A}">
                    <a16:rowId xmlns:a16="http://schemas.microsoft.com/office/drawing/2014/main" val="121856342"/>
                  </a:ext>
                </a:extLst>
              </a:tr>
              <a:tr h="615005">
                <a:tc>
                  <a:txBody>
                    <a:bodyPr/>
                    <a:lstStyle/>
                    <a:p>
                      <a:pPr algn="ctr">
                        <a:spcAft>
                          <a:spcPts val="0"/>
                        </a:spcAft>
                      </a:pPr>
                      <a:r>
                        <a:rPr lang="en-US" sz="3600" kern="100">
                          <a:effectLst/>
                        </a:rPr>
                        <a:t>4</a:t>
                      </a:r>
                      <a:endParaRPr lang="zh-CN" sz="3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275" marR="68275" marT="0" marB="0"/>
                </a:tc>
                <a:tc>
                  <a:txBody>
                    <a:bodyPr/>
                    <a:lstStyle/>
                    <a:p>
                      <a:pPr algn="ctr">
                        <a:spcAft>
                          <a:spcPts val="0"/>
                        </a:spcAft>
                      </a:pPr>
                      <a:r>
                        <a:rPr lang="en-US" sz="3600" kern="100" dirty="0">
                          <a:effectLst/>
                        </a:rPr>
                        <a:t>0.0419</a:t>
                      </a:r>
                      <a:endParaRPr lang="zh-CN" sz="3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275" marR="68275" marT="0" marB="0"/>
                </a:tc>
                <a:tc>
                  <a:txBody>
                    <a:bodyPr/>
                    <a:lstStyle/>
                    <a:p>
                      <a:pPr algn="ctr">
                        <a:spcAft>
                          <a:spcPts val="0"/>
                        </a:spcAft>
                      </a:pPr>
                      <a:r>
                        <a:rPr lang="en-US" sz="3600" kern="100" dirty="0">
                          <a:effectLst/>
                        </a:rPr>
                        <a:t>0.9012</a:t>
                      </a:r>
                      <a:endParaRPr lang="zh-CN" sz="3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275" marR="68275" marT="0" marB="0"/>
                </a:tc>
                <a:extLst>
                  <a:ext uri="{0D108BD9-81ED-4DB2-BD59-A6C34878D82A}">
                    <a16:rowId xmlns:a16="http://schemas.microsoft.com/office/drawing/2014/main" val="2183818526"/>
                  </a:ext>
                </a:extLst>
              </a:tr>
              <a:tr h="595980">
                <a:tc>
                  <a:txBody>
                    <a:bodyPr/>
                    <a:lstStyle/>
                    <a:p>
                      <a:pPr algn="ctr">
                        <a:spcAft>
                          <a:spcPts val="0"/>
                        </a:spcAft>
                      </a:pPr>
                      <a:r>
                        <a:rPr lang="en-US" sz="3600" kern="100">
                          <a:effectLst/>
                        </a:rPr>
                        <a:t>5</a:t>
                      </a:r>
                      <a:endParaRPr lang="zh-CN" sz="3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275" marR="68275" marT="0" marB="0"/>
                </a:tc>
                <a:tc>
                  <a:txBody>
                    <a:bodyPr/>
                    <a:lstStyle/>
                    <a:p>
                      <a:pPr algn="ctr">
                        <a:spcAft>
                          <a:spcPts val="0"/>
                        </a:spcAft>
                      </a:pPr>
                      <a:r>
                        <a:rPr lang="en-US" sz="3600" kern="100" dirty="0">
                          <a:effectLst/>
                        </a:rPr>
                        <a:t>0.0307</a:t>
                      </a:r>
                      <a:endParaRPr lang="zh-CN" sz="3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275" marR="68275" marT="0" marB="0"/>
                </a:tc>
                <a:tc>
                  <a:txBody>
                    <a:bodyPr/>
                    <a:lstStyle/>
                    <a:p>
                      <a:pPr algn="ctr">
                        <a:spcAft>
                          <a:spcPts val="0"/>
                        </a:spcAft>
                      </a:pPr>
                      <a:r>
                        <a:rPr lang="en-US" sz="3600" kern="100">
                          <a:effectLst/>
                        </a:rPr>
                        <a:t>0.9312</a:t>
                      </a:r>
                      <a:endParaRPr lang="zh-CN" sz="3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275" marR="68275" marT="0" marB="0"/>
                </a:tc>
                <a:extLst>
                  <a:ext uri="{0D108BD9-81ED-4DB2-BD59-A6C34878D82A}">
                    <a16:rowId xmlns:a16="http://schemas.microsoft.com/office/drawing/2014/main" val="3919969384"/>
                  </a:ext>
                </a:extLst>
              </a:tr>
              <a:tr h="470689">
                <a:tc>
                  <a:txBody>
                    <a:bodyPr/>
                    <a:lstStyle/>
                    <a:p>
                      <a:pPr algn="ctr">
                        <a:spcAft>
                          <a:spcPts val="0"/>
                        </a:spcAft>
                      </a:pPr>
                      <a:r>
                        <a:rPr lang="en-US" sz="3600" kern="100" dirty="0">
                          <a:effectLst/>
                        </a:rPr>
                        <a:t>6</a:t>
                      </a:r>
                      <a:endParaRPr lang="zh-CN" sz="3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275" marR="68275" marT="0" marB="0"/>
                </a:tc>
                <a:tc>
                  <a:txBody>
                    <a:bodyPr/>
                    <a:lstStyle/>
                    <a:p>
                      <a:pPr algn="ctr">
                        <a:spcAft>
                          <a:spcPts val="0"/>
                        </a:spcAft>
                      </a:pPr>
                      <a:r>
                        <a:rPr lang="en-US" sz="3600" kern="100">
                          <a:effectLst/>
                        </a:rPr>
                        <a:t>0.0173</a:t>
                      </a:r>
                      <a:endParaRPr lang="zh-CN" sz="3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275" marR="68275" marT="0" marB="0"/>
                </a:tc>
                <a:tc>
                  <a:txBody>
                    <a:bodyPr/>
                    <a:lstStyle/>
                    <a:p>
                      <a:pPr algn="ctr">
                        <a:spcAft>
                          <a:spcPts val="0"/>
                        </a:spcAft>
                      </a:pPr>
                      <a:r>
                        <a:rPr lang="en-US" sz="3600" kern="100" dirty="0">
                          <a:effectLst/>
                        </a:rPr>
                        <a:t>0.9492</a:t>
                      </a:r>
                      <a:endParaRPr lang="zh-CN" sz="3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275" marR="68275" marT="0" marB="0"/>
                </a:tc>
                <a:extLst>
                  <a:ext uri="{0D108BD9-81ED-4DB2-BD59-A6C34878D82A}">
                    <a16:rowId xmlns:a16="http://schemas.microsoft.com/office/drawing/2014/main" val="9481197"/>
                  </a:ext>
                </a:extLst>
              </a:tr>
            </a:tbl>
          </a:graphicData>
        </a:graphic>
      </p:graphicFrame>
      <p:sp>
        <p:nvSpPr>
          <p:cNvPr id="4" name="Rectangle 1">
            <a:extLst>
              <a:ext uri="{FF2B5EF4-FFF2-40B4-BE49-F238E27FC236}">
                <a16:creationId xmlns:a16="http://schemas.microsoft.com/office/drawing/2014/main" id="{48858272-57DB-4419-A93F-205383BE2F5E}"/>
              </a:ext>
            </a:extLst>
          </p:cNvPr>
          <p:cNvSpPr>
            <a:spLocks noChangeArrowheads="1"/>
          </p:cNvSpPr>
          <p:nvPr/>
        </p:nvSpPr>
        <p:spPr bwMode="auto">
          <a:xfrm>
            <a:off x="4110925" y="3695651"/>
            <a:ext cx="65384610" cy="6434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034" tIns="45517" rIns="91034" bIns="45517" numCol="1" anchor="ctr" anchorCtr="0" compatLnSpc="1">
            <a:prstTxWarp prst="textNoShape">
              <a:avLst/>
            </a:prstTxWarp>
            <a:spAutoFit/>
          </a:bodyPr>
          <a:lstStyle/>
          <a:p>
            <a:endParaRPr lang="zh-CN" altLang="en-US" sz="3584">
              <a:solidFill>
                <a:schemeClr val="tx2">
                  <a:lumMod val="75000"/>
                </a:schemeClr>
              </a:solidFill>
              <a:latin typeface="方正正纤黑简体" panose="02000000000000000000" pitchFamily="2" charset="-122"/>
              <a:ea typeface="方正正纤黑简体" panose="02000000000000000000" pitchFamily="2" charset="-122"/>
            </a:endParaRPr>
          </a:p>
        </p:txBody>
      </p:sp>
      <p:sp>
        <p:nvSpPr>
          <p:cNvPr id="17" name="文本框 16">
            <a:extLst>
              <a:ext uri="{FF2B5EF4-FFF2-40B4-BE49-F238E27FC236}">
                <a16:creationId xmlns:a16="http://schemas.microsoft.com/office/drawing/2014/main" id="{4682E797-4652-4D21-B0E6-B56B1AF635E2}"/>
              </a:ext>
            </a:extLst>
          </p:cNvPr>
          <p:cNvSpPr txBox="1"/>
          <p:nvPr/>
        </p:nvSpPr>
        <p:spPr>
          <a:xfrm>
            <a:off x="1658918" y="8260552"/>
            <a:ext cx="34750560" cy="1746529"/>
          </a:xfrm>
          <a:prstGeom prst="rect">
            <a:avLst/>
          </a:prstGeom>
          <a:noFill/>
        </p:spPr>
        <p:txBody>
          <a:bodyPr wrap="square">
            <a:spAutoFit/>
          </a:bodyPr>
          <a:lstStyle/>
          <a:p>
            <a:r>
              <a:rPr lang="zh-CN" altLang="en-US" sz="3584" dirty="0">
                <a:latin typeface="方正正纤黑简体" panose="02000000000000000000" pitchFamily="2" charset="-122"/>
                <a:ea typeface="方正正纤黑简体" panose="02000000000000000000" pitchFamily="2" charset="-122"/>
              </a:rPr>
              <a:t>对标准层的声速剖面进行 </a:t>
            </a:r>
            <a:r>
              <a:rPr lang="en-US" altLang="zh-CN" sz="3584" dirty="0">
                <a:latin typeface="方正正纤黑简体" panose="02000000000000000000" pitchFamily="2" charset="-122"/>
                <a:ea typeface="方正正纤黑简体" panose="02000000000000000000" pitchFamily="2" charset="-122"/>
              </a:rPr>
              <a:t>EOF </a:t>
            </a:r>
            <a:r>
              <a:rPr lang="zh-CN" altLang="en-US" sz="3584" dirty="0">
                <a:latin typeface="方正正纤黑简体" panose="02000000000000000000" pitchFamily="2" charset="-122"/>
                <a:ea typeface="方正正纤黑简体" panose="02000000000000000000" pitchFamily="2" charset="-122"/>
              </a:rPr>
              <a:t>分解，得到时间函数和空间函数，计算的得出了 </a:t>
            </a:r>
            <a:r>
              <a:rPr lang="en-US" altLang="zh-CN" sz="3584" dirty="0">
                <a:latin typeface="方正正纤黑简体" panose="02000000000000000000" pitchFamily="2" charset="-122"/>
                <a:ea typeface="方正正纤黑简体" panose="02000000000000000000" pitchFamily="2" charset="-122"/>
              </a:rPr>
              <a:t>EOF </a:t>
            </a:r>
            <a:r>
              <a:rPr lang="zh-CN" altLang="en-US" sz="3584" dirty="0">
                <a:latin typeface="方正正纤黑简体" panose="02000000000000000000" pitchFamily="2" charset="-122"/>
                <a:ea typeface="方正正纤黑简体" panose="02000000000000000000" pitchFamily="2" charset="-122"/>
              </a:rPr>
              <a:t>各模</a:t>
            </a:r>
            <a:endParaRPr lang="en-US" altLang="zh-CN" sz="3584" dirty="0">
              <a:latin typeface="方正正纤黑简体" panose="02000000000000000000" pitchFamily="2" charset="-122"/>
              <a:ea typeface="方正正纤黑简体" panose="02000000000000000000" pitchFamily="2" charset="-122"/>
            </a:endParaRPr>
          </a:p>
          <a:p>
            <a:r>
              <a:rPr lang="zh-CN" altLang="en-US" sz="3584" dirty="0">
                <a:latin typeface="方正正纤黑简体" panose="02000000000000000000" pitchFamily="2" charset="-122"/>
                <a:ea typeface="方正正纤黑简体" panose="02000000000000000000" pitchFamily="2" charset="-122"/>
              </a:rPr>
              <a:t>态方差贡献率和累计方差贡献率。由表可知前六个方差的贡献率可达到 </a:t>
            </a:r>
            <a:r>
              <a:rPr lang="en-US" altLang="zh-CN" sz="3584" dirty="0">
                <a:latin typeface="方正正纤黑简体" panose="02000000000000000000" pitchFamily="2" charset="-122"/>
                <a:ea typeface="方正正纤黑简体" panose="02000000000000000000" pitchFamily="2" charset="-122"/>
              </a:rPr>
              <a:t>94.92%</a:t>
            </a:r>
            <a:r>
              <a:rPr lang="zh-CN" altLang="en-US" sz="3584" dirty="0">
                <a:latin typeface="方正正纤黑简体" panose="02000000000000000000" pitchFamily="2" charset="-122"/>
                <a:ea typeface="方正正纤黑简体" panose="02000000000000000000" pitchFamily="2" charset="-122"/>
              </a:rPr>
              <a:t>，可以完全</a:t>
            </a:r>
            <a:endParaRPr lang="en-US" altLang="zh-CN" sz="3584" dirty="0">
              <a:latin typeface="方正正纤黑简体" panose="02000000000000000000" pitchFamily="2" charset="-122"/>
              <a:ea typeface="方正正纤黑简体" panose="02000000000000000000" pitchFamily="2" charset="-122"/>
            </a:endParaRPr>
          </a:p>
          <a:p>
            <a:r>
              <a:rPr lang="zh-CN" altLang="en-US" sz="3584" dirty="0">
                <a:latin typeface="方正正纤黑简体" panose="02000000000000000000" pitchFamily="2" charset="-122"/>
                <a:ea typeface="方正正纤黑简体" panose="02000000000000000000" pitchFamily="2" charset="-122"/>
              </a:rPr>
              <a:t>反映出海区内声速剖面的主要变化。</a:t>
            </a:r>
          </a:p>
        </p:txBody>
      </p:sp>
    </p:spTree>
    <p:extLst>
      <p:ext uri="{BB962C8B-B14F-4D97-AF65-F5344CB8AC3E}">
        <p14:creationId xmlns:p14="http://schemas.microsoft.com/office/powerpoint/2010/main" val="1845874034"/>
      </p:ext>
    </p:extLst>
  </p:cSld>
  <p:clrMapOvr>
    <a:masterClrMapping/>
  </p:clrMapOvr>
  <mc:AlternateContent xmlns:mc="http://schemas.openxmlformats.org/markup-compatibility/2006" xmlns:p14="http://schemas.microsoft.com/office/powerpoint/2010/main">
    <mc:Choice Requires="p14">
      <p:transition spd="slow" p14:dur="1600" advClick="0" advTm="3000">
        <p:blinds dir="vert"/>
      </p:transition>
    </mc:Choice>
    <mc:Fallback xmlns="">
      <p:transition spd="slow" advClick="0" advTm="3000">
        <p:blinds dir="vert"/>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14:presetBounceEnd="50000">
                                      <p:stCondLst>
                                        <p:cond delay="500"/>
                                      </p:stCondLst>
                                      <p:childTnLst>
                                        <p:set>
                                          <p:cBhvr>
                                            <p:cTn id="6" dur="1" fill="hold">
                                              <p:stCondLst>
                                                <p:cond delay="0"/>
                                              </p:stCondLst>
                                            </p:cTn>
                                            <p:tgtEl>
                                              <p:spTgt spid="7"/>
                                            </p:tgtEl>
                                            <p:attrNameLst>
                                              <p:attrName>style.visibility</p:attrName>
                                            </p:attrNameLst>
                                          </p:cBhvr>
                                          <p:to>
                                            <p:strVal val="visible"/>
                                          </p:to>
                                        </p:set>
                                        <p:anim calcmode="lin" valueType="num" p14:bounceEnd="50000">
                                          <p:cBhvr additive="base">
                                            <p:cTn id="7" dur="1000" fill="hold"/>
                                            <p:tgtEl>
                                              <p:spTgt spid="7"/>
                                            </p:tgtEl>
                                            <p:attrNameLst>
                                              <p:attrName>ppt_x</p:attrName>
                                            </p:attrNameLst>
                                          </p:cBhvr>
                                          <p:tavLst>
                                            <p:tav tm="0">
                                              <p:val>
                                                <p:strVal val="1+#ppt_w/2"/>
                                              </p:val>
                                            </p:tav>
                                            <p:tav tm="100000">
                                              <p:val>
                                                <p:strVal val="#ppt_x"/>
                                              </p:val>
                                            </p:tav>
                                          </p:tavLst>
                                        </p:anim>
                                        <p:anim calcmode="lin" valueType="num" p14:bounceEnd="50000">
                                          <p:cBhvr additive="base">
                                            <p:cTn id="8" dur="10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50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1000" fill="hold"/>
                                            <p:tgtEl>
                                              <p:spTgt spid="7"/>
                                            </p:tgtEl>
                                            <p:attrNameLst>
                                              <p:attrName>ppt_x</p:attrName>
                                            </p:attrNameLst>
                                          </p:cBhvr>
                                          <p:tavLst>
                                            <p:tav tm="0">
                                              <p:val>
                                                <p:strVal val="1+#ppt_w/2"/>
                                              </p:val>
                                            </p:tav>
                                            <p:tav tm="100000">
                                              <p:val>
                                                <p:strVal val="#ppt_x"/>
                                              </p:val>
                                            </p:tav>
                                          </p:tavLst>
                                        </p:anim>
                                        <p:anim calcmode="lin" valueType="num">
                                          <p:cBhvr additive="base">
                                            <p:cTn id="8" dur="10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a:xfrm>
          <a:off x="0" y="0"/>
          <a:ext cx="0" cy="0"/>
          <a:chOff x="0" y="0"/>
          <a:chExt cx="0" cy="0"/>
        </a:xfrm>
      </p:grpSpPr>
      <p:pic>
        <p:nvPicPr>
          <p:cNvPr id="32" name="图片 3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012325" y="12246"/>
            <a:ext cx="1745782" cy="1745782"/>
          </a:xfrm>
          <a:prstGeom prst="rect">
            <a:avLst/>
          </a:prstGeom>
        </p:spPr>
      </p:pic>
      <p:sp>
        <p:nvSpPr>
          <p:cNvPr id="4" name="文本框 3">
            <a:extLst>
              <a:ext uri="{FF2B5EF4-FFF2-40B4-BE49-F238E27FC236}">
                <a16:creationId xmlns:a16="http://schemas.microsoft.com/office/drawing/2014/main" id="{3AA6D2D0-2345-4C75-99E6-0516E2401349}"/>
              </a:ext>
            </a:extLst>
          </p:cNvPr>
          <p:cNvSpPr txBox="1"/>
          <p:nvPr/>
        </p:nvSpPr>
        <p:spPr>
          <a:xfrm>
            <a:off x="2169634" y="1230015"/>
            <a:ext cx="11379200" cy="1194994"/>
          </a:xfrm>
          <a:prstGeom prst="rect">
            <a:avLst/>
          </a:prstGeom>
          <a:noFill/>
        </p:spPr>
        <p:txBody>
          <a:bodyPr wrap="square">
            <a:spAutoFit/>
          </a:bodyPr>
          <a:lstStyle/>
          <a:p>
            <a:r>
              <a:rPr lang="en-US" altLang="zh-CN" sz="3584" dirty="0">
                <a:solidFill>
                  <a:schemeClr val="tx2">
                    <a:lumMod val="75000"/>
                  </a:schemeClr>
                </a:solidFill>
                <a:latin typeface="方正正纤黑简体" panose="02000000000000000000" pitchFamily="2" charset="-122"/>
                <a:ea typeface="方正正纤黑简体" panose="02000000000000000000" pitchFamily="2" charset="-122"/>
              </a:rPr>
              <a:t>c.</a:t>
            </a:r>
            <a:r>
              <a:rPr lang="zh-CN" altLang="en-US" sz="3584" dirty="0">
                <a:solidFill>
                  <a:schemeClr val="tx2">
                    <a:lumMod val="75000"/>
                  </a:schemeClr>
                </a:solidFill>
                <a:latin typeface="方正正纤黑简体" panose="02000000000000000000" pitchFamily="2" charset="-122"/>
                <a:ea typeface="方正正纤黑简体" panose="02000000000000000000" pitchFamily="2" charset="-122"/>
              </a:rPr>
              <a:t>模型拟合</a:t>
            </a:r>
          </a:p>
          <a:p>
            <a:r>
              <a:rPr lang="zh-CN" altLang="en-US" sz="3584" dirty="0">
                <a:solidFill>
                  <a:schemeClr val="tx2">
                    <a:lumMod val="75000"/>
                  </a:schemeClr>
                </a:solidFill>
                <a:latin typeface="方正正纤黑简体" panose="02000000000000000000" pitchFamily="2" charset="-122"/>
                <a:ea typeface="方正正纤黑简体" panose="02000000000000000000" pitchFamily="2" charset="-122"/>
              </a:rPr>
              <a:t>模态拟合结果如下图所示</a:t>
            </a:r>
            <a:r>
              <a:rPr lang="en-US" altLang="zh-CN" sz="3584" dirty="0">
                <a:solidFill>
                  <a:schemeClr val="tx2">
                    <a:lumMod val="75000"/>
                  </a:schemeClr>
                </a:solidFill>
                <a:latin typeface="方正正纤黑简体" panose="02000000000000000000" pitchFamily="2" charset="-122"/>
                <a:ea typeface="方正正纤黑简体" panose="02000000000000000000" pitchFamily="2" charset="-122"/>
              </a:rPr>
              <a:t>:</a:t>
            </a:r>
          </a:p>
        </p:txBody>
      </p:sp>
      <p:pic>
        <p:nvPicPr>
          <p:cNvPr id="3" name="图片 2">
            <a:extLst>
              <a:ext uri="{FF2B5EF4-FFF2-40B4-BE49-F238E27FC236}">
                <a16:creationId xmlns:a16="http://schemas.microsoft.com/office/drawing/2014/main" id="{5127BB34-69B6-45AF-A39F-F13E0AFC6075}"/>
              </a:ext>
            </a:extLst>
          </p:cNvPr>
          <p:cNvPicPr>
            <a:picLocks noChangeAspect="1"/>
          </p:cNvPicPr>
          <p:nvPr/>
        </p:nvPicPr>
        <p:blipFill>
          <a:blip r:embed="rId3"/>
          <a:stretch>
            <a:fillRect/>
          </a:stretch>
        </p:blipFill>
        <p:spPr>
          <a:xfrm>
            <a:off x="3617411" y="2943971"/>
            <a:ext cx="13418009" cy="7167596"/>
          </a:xfrm>
          <a:prstGeom prst="rect">
            <a:avLst/>
          </a:prstGeom>
        </p:spPr>
      </p:pic>
    </p:spTree>
    <p:extLst>
      <p:ext uri="{BB962C8B-B14F-4D97-AF65-F5344CB8AC3E}">
        <p14:creationId xmlns:p14="http://schemas.microsoft.com/office/powerpoint/2010/main" val="2866315776"/>
      </p:ext>
    </p:extLst>
  </p:cSld>
  <p:clrMapOvr>
    <a:masterClrMapping/>
  </p:clrMapOvr>
  <mc:AlternateContent xmlns:mc="http://schemas.openxmlformats.org/markup-compatibility/2006" xmlns:p14="http://schemas.microsoft.com/office/powerpoint/2010/main">
    <mc:Choice Requires="p14">
      <p:transition spd="slow" p14:dur="1600" advClick="0" advTm="3000">
        <p:blinds dir="vert"/>
      </p:transition>
    </mc:Choice>
    <mc:Fallback xmlns="">
      <p:transition spd="slow" advClick="0" advTm="3000">
        <p:blinds dir="vert"/>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a:xfrm>
          <a:off x="0" y="0"/>
          <a:ext cx="0" cy="0"/>
          <a:chOff x="0" y="0"/>
          <a:chExt cx="0" cy="0"/>
        </a:xfrm>
      </p:grpSpPr>
      <p:pic>
        <p:nvPicPr>
          <p:cNvPr id="32" name="图片 3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012325" y="12246"/>
            <a:ext cx="1745782" cy="1745782"/>
          </a:xfrm>
          <a:prstGeom prst="rect">
            <a:avLst/>
          </a:prstGeom>
        </p:spPr>
      </p:pic>
      <p:sp>
        <p:nvSpPr>
          <p:cNvPr id="7" name="文本框 6">
            <a:extLst>
              <a:ext uri="{FF2B5EF4-FFF2-40B4-BE49-F238E27FC236}">
                <a16:creationId xmlns:a16="http://schemas.microsoft.com/office/drawing/2014/main" id="{568F63CD-69B2-4BEF-BC14-D69DFD53EE23}"/>
              </a:ext>
            </a:extLst>
          </p:cNvPr>
          <p:cNvSpPr txBox="1"/>
          <p:nvPr/>
        </p:nvSpPr>
        <p:spPr>
          <a:xfrm>
            <a:off x="1522468" y="1248547"/>
            <a:ext cx="11379200" cy="643458"/>
          </a:xfrm>
          <a:prstGeom prst="rect">
            <a:avLst/>
          </a:prstGeom>
          <a:noFill/>
        </p:spPr>
        <p:txBody>
          <a:bodyPr wrap="square">
            <a:spAutoFit/>
          </a:bodyPr>
          <a:lstStyle/>
          <a:p>
            <a:r>
              <a:rPr lang="en-US" altLang="zh-CN" sz="3584" dirty="0">
                <a:solidFill>
                  <a:schemeClr val="tx2">
                    <a:lumMod val="75000"/>
                  </a:schemeClr>
                </a:solidFill>
                <a:latin typeface="方正正纤黑简体" panose="02000000000000000000" pitchFamily="2" charset="-122"/>
                <a:ea typeface="方正正纤黑简体" panose="02000000000000000000" pitchFamily="2" charset="-122"/>
              </a:rPr>
              <a:t>d.</a:t>
            </a:r>
            <a:r>
              <a:rPr lang="zh-CN" altLang="en-US" sz="3584" dirty="0">
                <a:solidFill>
                  <a:schemeClr val="tx2">
                    <a:lumMod val="75000"/>
                  </a:schemeClr>
                </a:solidFill>
                <a:latin typeface="方正正纤黑简体" panose="02000000000000000000" pitchFamily="2" charset="-122"/>
                <a:ea typeface="方正正纤黑简体" panose="02000000000000000000" pitchFamily="2" charset="-122"/>
              </a:rPr>
              <a:t>空间函数</a:t>
            </a:r>
          </a:p>
        </p:txBody>
      </p:sp>
      <p:pic>
        <p:nvPicPr>
          <p:cNvPr id="9" name="图片 8" descr="空间函数">
            <a:extLst>
              <a:ext uri="{FF2B5EF4-FFF2-40B4-BE49-F238E27FC236}">
                <a16:creationId xmlns:a16="http://schemas.microsoft.com/office/drawing/2014/main" id="{76E2F164-2814-4571-892B-91AB82F11A27}"/>
              </a:ext>
            </a:extLst>
          </p:cNvPr>
          <p:cNvPicPr/>
          <p:nvPr/>
        </p:nvPicPr>
        <p:blipFill>
          <a:blip r:embed="rId3"/>
          <a:stretch>
            <a:fillRect/>
          </a:stretch>
        </p:blipFill>
        <p:spPr>
          <a:xfrm>
            <a:off x="3784516" y="2903150"/>
            <a:ext cx="10739482" cy="8798962"/>
          </a:xfrm>
          <a:prstGeom prst="rect">
            <a:avLst/>
          </a:prstGeom>
        </p:spPr>
      </p:pic>
    </p:spTree>
    <p:extLst>
      <p:ext uri="{BB962C8B-B14F-4D97-AF65-F5344CB8AC3E}">
        <p14:creationId xmlns:p14="http://schemas.microsoft.com/office/powerpoint/2010/main" val="219454769"/>
      </p:ext>
    </p:extLst>
  </p:cSld>
  <p:clrMapOvr>
    <a:masterClrMapping/>
  </p:clrMapOvr>
  <mc:AlternateContent xmlns:mc="http://schemas.openxmlformats.org/markup-compatibility/2006" xmlns:p14="http://schemas.microsoft.com/office/powerpoint/2010/main">
    <mc:Choice Requires="p14">
      <p:transition spd="slow" p14:dur="1600" advClick="0" advTm="3000">
        <p:blinds dir="vert"/>
      </p:transition>
    </mc:Choice>
    <mc:Fallback xmlns="">
      <p:transition spd="slow" advClick="0" advTm="3000">
        <p:blinds dir="vert"/>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a:xfrm>
          <a:off x="0" y="0"/>
          <a:ext cx="0" cy="0"/>
          <a:chOff x="0" y="0"/>
          <a:chExt cx="0" cy="0"/>
        </a:xfrm>
      </p:grpSpPr>
      <p:pic>
        <p:nvPicPr>
          <p:cNvPr id="32" name="图片 3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012325" y="12246"/>
            <a:ext cx="1745782" cy="1745782"/>
          </a:xfrm>
          <a:prstGeom prst="rect">
            <a:avLst/>
          </a:prstGeom>
        </p:spPr>
      </p:pic>
      <p:sp>
        <p:nvSpPr>
          <p:cNvPr id="4" name="文本框 3">
            <a:extLst>
              <a:ext uri="{FF2B5EF4-FFF2-40B4-BE49-F238E27FC236}">
                <a16:creationId xmlns:a16="http://schemas.microsoft.com/office/drawing/2014/main" id="{3F9E1C04-6D79-4B29-8B41-2A6F57D0C21E}"/>
              </a:ext>
            </a:extLst>
          </p:cNvPr>
          <p:cNvSpPr txBox="1"/>
          <p:nvPr/>
        </p:nvSpPr>
        <p:spPr>
          <a:xfrm>
            <a:off x="1769086" y="1390339"/>
            <a:ext cx="11379200" cy="643458"/>
          </a:xfrm>
          <a:prstGeom prst="rect">
            <a:avLst/>
          </a:prstGeom>
          <a:noFill/>
        </p:spPr>
        <p:txBody>
          <a:bodyPr wrap="square">
            <a:spAutoFit/>
          </a:bodyPr>
          <a:lstStyle/>
          <a:p>
            <a:r>
              <a:rPr lang="en-US" altLang="zh-CN" sz="3584" dirty="0">
                <a:solidFill>
                  <a:schemeClr val="tx2">
                    <a:lumMod val="75000"/>
                  </a:schemeClr>
                </a:solidFill>
                <a:latin typeface="方正正纤黑简体" panose="02000000000000000000" pitchFamily="2" charset="-122"/>
                <a:ea typeface="方正正纤黑简体" panose="02000000000000000000" pitchFamily="2" charset="-122"/>
              </a:rPr>
              <a:t>e.</a:t>
            </a:r>
            <a:r>
              <a:rPr lang="zh-CN" altLang="en-US" sz="3584" dirty="0">
                <a:solidFill>
                  <a:schemeClr val="tx2">
                    <a:lumMod val="75000"/>
                  </a:schemeClr>
                </a:solidFill>
                <a:latin typeface="方正正纤黑简体" panose="02000000000000000000" pitchFamily="2" charset="-122"/>
                <a:ea typeface="方正正纤黑简体" panose="02000000000000000000" pitchFamily="2" charset="-122"/>
              </a:rPr>
              <a:t>时间函数</a:t>
            </a:r>
          </a:p>
        </p:txBody>
      </p:sp>
      <p:pic>
        <p:nvPicPr>
          <p:cNvPr id="6" name="图片 5" descr="时间函数">
            <a:extLst>
              <a:ext uri="{FF2B5EF4-FFF2-40B4-BE49-F238E27FC236}">
                <a16:creationId xmlns:a16="http://schemas.microsoft.com/office/drawing/2014/main" id="{30456B15-B7FD-40AD-BEBF-B39AC0D65EEE}"/>
              </a:ext>
            </a:extLst>
          </p:cNvPr>
          <p:cNvPicPr/>
          <p:nvPr/>
        </p:nvPicPr>
        <p:blipFill>
          <a:blip r:embed="rId3"/>
          <a:stretch>
            <a:fillRect/>
          </a:stretch>
        </p:blipFill>
        <p:spPr>
          <a:xfrm>
            <a:off x="5569313" y="1207911"/>
            <a:ext cx="9836750" cy="7001423"/>
          </a:xfrm>
          <a:prstGeom prst="rect">
            <a:avLst/>
          </a:prstGeom>
        </p:spPr>
      </p:pic>
      <p:sp>
        <p:nvSpPr>
          <p:cNvPr id="8" name="文本框 7">
            <a:extLst>
              <a:ext uri="{FF2B5EF4-FFF2-40B4-BE49-F238E27FC236}">
                <a16:creationId xmlns:a16="http://schemas.microsoft.com/office/drawing/2014/main" id="{E0A16C96-16F0-4BC1-A2C6-B954B7CF3ECF}"/>
              </a:ext>
            </a:extLst>
          </p:cNvPr>
          <p:cNvSpPr txBox="1"/>
          <p:nvPr/>
        </p:nvSpPr>
        <p:spPr>
          <a:xfrm>
            <a:off x="2485217" y="8681667"/>
            <a:ext cx="17942723" cy="3401136"/>
          </a:xfrm>
          <a:prstGeom prst="rect">
            <a:avLst/>
          </a:prstGeom>
          <a:noFill/>
        </p:spPr>
        <p:txBody>
          <a:bodyPr wrap="square">
            <a:spAutoFit/>
          </a:bodyPr>
          <a:lstStyle/>
          <a:p>
            <a:r>
              <a:rPr lang="zh-CN" altLang="en-US" sz="3584" dirty="0">
                <a:solidFill>
                  <a:schemeClr val="tx2">
                    <a:lumMod val="75000"/>
                  </a:schemeClr>
                </a:solidFill>
                <a:latin typeface="方正正纤黑简体" panose="02000000000000000000" pitchFamily="2" charset="-122"/>
                <a:ea typeface="方正正纤黑简体" panose="02000000000000000000" pitchFamily="2" charset="-122"/>
              </a:rPr>
              <a:t>从时间函数可以看出，第一模态具有明显的年周期变化特征：正值一般在每年的</a:t>
            </a:r>
            <a:r>
              <a:rPr lang="en-US" altLang="zh-CN" sz="3584" dirty="0">
                <a:solidFill>
                  <a:schemeClr val="tx2">
                    <a:lumMod val="75000"/>
                  </a:schemeClr>
                </a:solidFill>
                <a:latin typeface="方正正纤黑简体" panose="02000000000000000000" pitchFamily="2" charset="-122"/>
                <a:ea typeface="方正正纤黑简体" panose="02000000000000000000" pitchFamily="2" charset="-122"/>
              </a:rPr>
              <a:t>5-10</a:t>
            </a:r>
            <a:r>
              <a:rPr lang="zh-CN" altLang="en-US" sz="3584" dirty="0">
                <a:solidFill>
                  <a:schemeClr val="tx2">
                    <a:lumMod val="75000"/>
                  </a:schemeClr>
                </a:solidFill>
                <a:latin typeface="方正正纤黑简体" panose="02000000000000000000" pitchFamily="2" charset="-122"/>
                <a:ea typeface="方正正纤黑简体" panose="02000000000000000000" pitchFamily="2" charset="-122"/>
              </a:rPr>
              <a:t>月，最大值位于</a:t>
            </a:r>
            <a:r>
              <a:rPr lang="en-US" altLang="zh-CN" sz="3584" dirty="0">
                <a:solidFill>
                  <a:schemeClr val="tx2">
                    <a:lumMod val="75000"/>
                  </a:schemeClr>
                </a:solidFill>
                <a:latin typeface="方正正纤黑简体" panose="02000000000000000000" pitchFamily="2" charset="-122"/>
                <a:ea typeface="方正正纤黑简体" panose="02000000000000000000" pitchFamily="2" charset="-122"/>
              </a:rPr>
              <a:t>9-10</a:t>
            </a:r>
            <a:r>
              <a:rPr lang="zh-CN" altLang="en-US" sz="3584" dirty="0">
                <a:solidFill>
                  <a:schemeClr val="tx2">
                    <a:lumMod val="75000"/>
                  </a:schemeClr>
                </a:solidFill>
                <a:latin typeface="方正正纤黑简体" panose="02000000000000000000" pitchFamily="2" charset="-122"/>
                <a:ea typeface="方正正纤黑简体" panose="02000000000000000000" pitchFamily="2" charset="-122"/>
              </a:rPr>
              <a:t>月，</a:t>
            </a:r>
            <a:r>
              <a:rPr lang="en-US" altLang="zh-CN" sz="3584" dirty="0">
                <a:solidFill>
                  <a:schemeClr val="tx2">
                    <a:lumMod val="75000"/>
                  </a:schemeClr>
                </a:solidFill>
                <a:latin typeface="方正正纤黑简体" panose="02000000000000000000" pitchFamily="2" charset="-122"/>
                <a:ea typeface="方正正纤黑简体" panose="02000000000000000000" pitchFamily="2" charset="-122"/>
              </a:rPr>
              <a:t>11-4</a:t>
            </a:r>
            <a:r>
              <a:rPr lang="zh-CN" altLang="en-US" sz="3584" dirty="0">
                <a:solidFill>
                  <a:schemeClr val="tx2">
                    <a:lumMod val="75000"/>
                  </a:schemeClr>
                </a:solidFill>
                <a:latin typeface="方正正纤黑简体" panose="02000000000000000000" pitchFamily="2" charset="-122"/>
                <a:ea typeface="方正正纤黑简体" panose="02000000000000000000" pitchFamily="2" charset="-122"/>
              </a:rPr>
              <a:t>月为负值，最小值位于</a:t>
            </a:r>
            <a:r>
              <a:rPr lang="en-US" altLang="zh-CN" sz="3584" dirty="0">
                <a:solidFill>
                  <a:schemeClr val="tx2">
                    <a:lumMod val="75000"/>
                  </a:schemeClr>
                </a:solidFill>
                <a:latin typeface="方正正纤黑简体" panose="02000000000000000000" pitchFamily="2" charset="-122"/>
                <a:ea typeface="方正正纤黑简体" panose="02000000000000000000" pitchFamily="2" charset="-122"/>
              </a:rPr>
              <a:t>3-4</a:t>
            </a:r>
            <a:r>
              <a:rPr lang="zh-CN" altLang="en-US" sz="3584" dirty="0">
                <a:solidFill>
                  <a:schemeClr val="tx2">
                    <a:lumMod val="75000"/>
                  </a:schemeClr>
                </a:solidFill>
                <a:latin typeface="方正正纤黑简体" panose="02000000000000000000" pitchFamily="2" charset="-122"/>
                <a:ea typeface="方正正纤黑简体" panose="02000000000000000000" pitchFamily="2" charset="-122"/>
              </a:rPr>
              <a:t>月，与季节变换对应较好，春季、夏季海洋升温，声速不断增大，秋季、冬季声速逐渐减小，主要是受海洋混合层季节变化的影响。 第二模态时间函数也呈现出一定年周期变化，与第一模态时间函数具有明显的反向变化特征，峰值超前第</a:t>
            </a:r>
            <a:r>
              <a:rPr lang="en-US" altLang="zh-CN" sz="3584" dirty="0">
                <a:solidFill>
                  <a:schemeClr val="tx2">
                    <a:lumMod val="75000"/>
                  </a:schemeClr>
                </a:solidFill>
                <a:latin typeface="方正正纤黑简体" panose="02000000000000000000" pitchFamily="2" charset="-122"/>
                <a:ea typeface="方正正纤黑简体" panose="02000000000000000000" pitchFamily="2" charset="-122"/>
              </a:rPr>
              <a:t>1</a:t>
            </a:r>
            <a:r>
              <a:rPr lang="zh-CN" altLang="en-US" sz="3584" dirty="0">
                <a:solidFill>
                  <a:schemeClr val="tx2">
                    <a:lumMod val="75000"/>
                  </a:schemeClr>
                </a:solidFill>
                <a:latin typeface="方正正纤黑简体" panose="02000000000000000000" pitchFamily="2" charset="-122"/>
                <a:ea typeface="方正正纤黑简体" panose="02000000000000000000" pitchFamily="2" charset="-122"/>
              </a:rPr>
              <a:t>模态</a:t>
            </a:r>
            <a:r>
              <a:rPr lang="en-US" altLang="zh-CN" sz="3584" dirty="0">
                <a:solidFill>
                  <a:schemeClr val="tx2">
                    <a:lumMod val="75000"/>
                  </a:schemeClr>
                </a:solidFill>
                <a:latin typeface="方正正纤黑简体" panose="02000000000000000000" pitchFamily="2" charset="-122"/>
                <a:ea typeface="方正正纤黑简体" panose="02000000000000000000" pitchFamily="2" charset="-122"/>
              </a:rPr>
              <a:t>1-2</a:t>
            </a:r>
            <a:r>
              <a:rPr lang="zh-CN" altLang="en-US" sz="3584" dirty="0">
                <a:solidFill>
                  <a:schemeClr val="tx2">
                    <a:lumMod val="75000"/>
                  </a:schemeClr>
                </a:solidFill>
                <a:latin typeface="方正正纤黑简体" panose="02000000000000000000" pitchFamily="2" charset="-122"/>
                <a:ea typeface="方正正纤黑简体" panose="02000000000000000000" pitchFamily="2" charset="-122"/>
              </a:rPr>
              <a:t>月。第</a:t>
            </a:r>
            <a:r>
              <a:rPr lang="en-US" altLang="zh-CN" sz="3584" dirty="0">
                <a:solidFill>
                  <a:schemeClr val="tx2">
                    <a:lumMod val="75000"/>
                  </a:schemeClr>
                </a:solidFill>
                <a:latin typeface="方正正纤黑简体" panose="02000000000000000000" pitchFamily="2" charset="-122"/>
                <a:ea typeface="方正正纤黑简体" panose="02000000000000000000" pitchFamily="2" charset="-122"/>
              </a:rPr>
              <a:t>3</a:t>
            </a:r>
            <a:r>
              <a:rPr lang="zh-CN" altLang="en-US" sz="3584" dirty="0">
                <a:solidFill>
                  <a:schemeClr val="tx2">
                    <a:lumMod val="75000"/>
                  </a:schemeClr>
                </a:solidFill>
                <a:latin typeface="方正正纤黑简体" panose="02000000000000000000" pitchFamily="2" charset="-122"/>
                <a:ea typeface="方正正纤黑简体" panose="02000000000000000000" pitchFamily="2" charset="-122"/>
              </a:rPr>
              <a:t>模态空间函数不同于前两个模态以及</a:t>
            </a:r>
            <a:r>
              <a:rPr lang="en-US" altLang="zh-CN" sz="3584" dirty="0">
                <a:solidFill>
                  <a:schemeClr val="tx2">
                    <a:lumMod val="75000"/>
                  </a:schemeClr>
                </a:solidFill>
                <a:latin typeface="方正正纤黑简体" panose="02000000000000000000" pitchFamily="2" charset="-122"/>
                <a:ea typeface="方正正纤黑简体" panose="02000000000000000000" pitchFamily="2" charset="-122"/>
              </a:rPr>
              <a:t>4-6</a:t>
            </a:r>
            <a:r>
              <a:rPr lang="zh-CN" altLang="en-US" sz="3584" dirty="0">
                <a:solidFill>
                  <a:schemeClr val="tx2">
                    <a:lumMod val="75000"/>
                  </a:schemeClr>
                </a:solidFill>
                <a:latin typeface="方正正纤黑简体" panose="02000000000000000000" pitchFamily="2" charset="-122"/>
                <a:ea typeface="方正正纤黑简体" panose="02000000000000000000" pitchFamily="2" charset="-122"/>
              </a:rPr>
              <a:t>模态时间函数都比较复杂，没有明显的周期变化。</a:t>
            </a:r>
          </a:p>
        </p:txBody>
      </p:sp>
    </p:spTree>
    <p:extLst>
      <p:ext uri="{BB962C8B-B14F-4D97-AF65-F5344CB8AC3E}">
        <p14:creationId xmlns:p14="http://schemas.microsoft.com/office/powerpoint/2010/main" val="3551033582"/>
      </p:ext>
    </p:extLst>
  </p:cSld>
  <p:clrMapOvr>
    <a:masterClrMapping/>
  </p:clrMapOvr>
  <mc:AlternateContent xmlns:mc="http://schemas.openxmlformats.org/markup-compatibility/2006" xmlns:p14="http://schemas.microsoft.com/office/powerpoint/2010/main">
    <mc:Choice Requires="p14">
      <p:transition spd="slow" p14:dur="1600" advClick="0" advTm="3000">
        <p:blinds dir="vert"/>
      </p:transition>
    </mc:Choice>
    <mc:Fallback xmlns="">
      <p:transition spd="slow" advClick="0" advTm="3000">
        <p:blinds dir="vert"/>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a:xfrm>
          <a:off x="0" y="0"/>
          <a:ext cx="0" cy="0"/>
          <a:chOff x="0" y="0"/>
          <a:chExt cx="0" cy="0"/>
        </a:xfrm>
      </p:grpSpPr>
      <p:grpSp>
        <p:nvGrpSpPr>
          <p:cNvPr id="28" name="组合 27"/>
          <p:cNvGrpSpPr/>
          <p:nvPr/>
        </p:nvGrpSpPr>
        <p:grpSpPr>
          <a:xfrm>
            <a:off x="884527" y="407904"/>
            <a:ext cx="9325233" cy="2014361"/>
            <a:chOff x="11849084" y="5725833"/>
            <a:chExt cx="9366864" cy="2023354"/>
          </a:xfrm>
        </p:grpSpPr>
        <p:grpSp>
          <p:nvGrpSpPr>
            <p:cNvPr id="24" name="组合 23"/>
            <p:cNvGrpSpPr/>
            <p:nvPr/>
          </p:nvGrpSpPr>
          <p:grpSpPr>
            <a:xfrm>
              <a:off x="11849084" y="5725833"/>
              <a:ext cx="2023354" cy="2023354"/>
              <a:chOff x="11849084" y="5725833"/>
              <a:chExt cx="2023354" cy="2023354"/>
            </a:xfrm>
          </p:grpSpPr>
          <p:sp>
            <p:nvSpPr>
              <p:cNvPr id="9" name="Oval 6"/>
              <p:cNvSpPr/>
              <p:nvPr/>
            </p:nvSpPr>
            <p:spPr>
              <a:xfrm>
                <a:off x="11956089" y="5832838"/>
                <a:ext cx="1809345" cy="1809345"/>
              </a:xfrm>
              <a:prstGeom prst="ellipse">
                <a:avLst/>
              </a:prstGeom>
              <a:solidFill>
                <a:schemeClr val="bg2">
                  <a:lumMod val="90000"/>
                  <a:alpha val="30000"/>
                </a:schemeClr>
              </a:solidFill>
              <a:ln w="31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2" dirty="0">
                  <a:latin typeface="Century Gothic" panose="020B0502020202020204" pitchFamily="34" charset="0"/>
                  <a:ea typeface="字魂58号-创中黑" panose="00000500000000000000" pitchFamily="2" charset="-122"/>
                  <a:sym typeface="Century Gothic" panose="020B0502020202020204" pitchFamily="34" charset="0"/>
                </a:endParaRPr>
              </a:p>
            </p:txBody>
          </p:sp>
          <p:sp>
            <p:nvSpPr>
              <p:cNvPr id="10" name="Oval 7"/>
              <p:cNvSpPr/>
              <p:nvPr/>
            </p:nvSpPr>
            <p:spPr>
              <a:xfrm>
                <a:off x="11849084" y="5725833"/>
                <a:ext cx="2023354" cy="2023354"/>
              </a:xfrm>
              <a:prstGeom prst="ellipse">
                <a:avLst/>
              </a:prstGeom>
              <a:noFill/>
              <a:ln w="31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2" dirty="0">
                  <a:latin typeface="Century Gothic" panose="020B0502020202020204" pitchFamily="34" charset="0"/>
                  <a:ea typeface="字魂58号-创中黑" panose="00000500000000000000" pitchFamily="2" charset="-122"/>
                  <a:sym typeface="Century Gothic" panose="020B0502020202020204" pitchFamily="34" charset="0"/>
                </a:endParaRPr>
              </a:p>
            </p:txBody>
          </p:sp>
          <p:sp>
            <p:nvSpPr>
              <p:cNvPr id="15" name="Shape 2423"/>
              <p:cNvSpPr/>
              <p:nvPr/>
            </p:nvSpPr>
            <p:spPr>
              <a:xfrm>
                <a:off x="12612212" y="6488980"/>
                <a:ext cx="497097" cy="497058"/>
              </a:xfrm>
              <a:custGeom>
                <a:avLst/>
                <a:gdLst/>
                <a:ahLst/>
                <a:cxnLst>
                  <a:cxn ang="0">
                    <a:pos x="wd2" y="hd2"/>
                  </a:cxn>
                  <a:cxn ang="5400000">
                    <a:pos x="wd2" y="hd2"/>
                  </a:cxn>
                  <a:cxn ang="10800000">
                    <a:pos x="wd2" y="hd2"/>
                  </a:cxn>
                  <a:cxn ang="16200000">
                    <a:pos x="wd2" y="hd2"/>
                  </a:cxn>
                </a:cxnLst>
                <a:rect l="0" t="0" r="r" b="b"/>
                <a:pathLst>
                  <a:path w="21600" h="21600" extrusionOk="0">
                    <a:moveTo>
                      <a:pt x="9445" y="15886"/>
                    </a:moveTo>
                    <a:lnTo>
                      <a:pt x="10478" y="18984"/>
                    </a:lnTo>
                    <a:lnTo>
                      <a:pt x="7944" y="17126"/>
                    </a:lnTo>
                    <a:lnTo>
                      <a:pt x="7364" y="16700"/>
                    </a:lnTo>
                    <a:lnTo>
                      <a:pt x="6783" y="17126"/>
                    </a:lnTo>
                    <a:lnTo>
                      <a:pt x="4249" y="18984"/>
                    </a:lnTo>
                    <a:lnTo>
                      <a:pt x="5283" y="15886"/>
                    </a:lnTo>
                    <a:lnTo>
                      <a:pt x="5505" y="15220"/>
                    </a:lnTo>
                    <a:lnTo>
                      <a:pt x="4946" y="14794"/>
                    </a:lnTo>
                    <a:lnTo>
                      <a:pt x="2908" y="13240"/>
                    </a:lnTo>
                    <a:lnTo>
                      <a:pt x="6037" y="13240"/>
                    </a:lnTo>
                    <a:lnTo>
                      <a:pt x="6275" y="12602"/>
                    </a:lnTo>
                    <a:lnTo>
                      <a:pt x="7364" y="9683"/>
                    </a:lnTo>
                    <a:lnTo>
                      <a:pt x="8452" y="12602"/>
                    </a:lnTo>
                    <a:lnTo>
                      <a:pt x="8690" y="13240"/>
                    </a:lnTo>
                    <a:lnTo>
                      <a:pt x="11820" y="13240"/>
                    </a:lnTo>
                    <a:lnTo>
                      <a:pt x="9781" y="14794"/>
                    </a:lnTo>
                    <a:lnTo>
                      <a:pt x="9223" y="15220"/>
                    </a:lnTo>
                    <a:cubicBezTo>
                      <a:pt x="9223" y="15220"/>
                      <a:pt x="9445" y="15886"/>
                      <a:pt x="9445" y="15886"/>
                    </a:cubicBezTo>
                    <a:close/>
                    <a:moveTo>
                      <a:pt x="9372" y="12259"/>
                    </a:moveTo>
                    <a:lnTo>
                      <a:pt x="7364" y="6873"/>
                    </a:lnTo>
                    <a:lnTo>
                      <a:pt x="5355" y="12259"/>
                    </a:lnTo>
                    <a:lnTo>
                      <a:pt x="0" y="12259"/>
                    </a:lnTo>
                    <a:lnTo>
                      <a:pt x="4351" y="15575"/>
                    </a:lnTo>
                    <a:lnTo>
                      <a:pt x="2343" y="21600"/>
                    </a:lnTo>
                    <a:lnTo>
                      <a:pt x="7364" y="17918"/>
                    </a:lnTo>
                    <a:lnTo>
                      <a:pt x="12384" y="21600"/>
                    </a:lnTo>
                    <a:lnTo>
                      <a:pt x="10376" y="15575"/>
                    </a:lnTo>
                    <a:lnTo>
                      <a:pt x="14727" y="12259"/>
                    </a:lnTo>
                    <a:cubicBezTo>
                      <a:pt x="14727" y="12259"/>
                      <a:pt x="9372" y="12259"/>
                      <a:pt x="9372" y="12259"/>
                    </a:cubicBezTo>
                    <a:close/>
                    <a:moveTo>
                      <a:pt x="16781" y="7308"/>
                    </a:moveTo>
                    <a:lnTo>
                      <a:pt x="16200" y="6883"/>
                    </a:lnTo>
                    <a:lnTo>
                      <a:pt x="15619" y="7308"/>
                    </a:lnTo>
                    <a:lnTo>
                      <a:pt x="14426" y="8184"/>
                    </a:lnTo>
                    <a:lnTo>
                      <a:pt x="14922" y="6693"/>
                    </a:lnTo>
                    <a:lnTo>
                      <a:pt x="15143" y="6031"/>
                    </a:lnTo>
                    <a:lnTo>
                      <a:pt x="14590" y="5605"/>
                    </a:lnTo>
                    <a:lnTo>
                      <a:pt x="13682" y="4905"/>
                    </a:lnTo>
                    <a:lnTo>
                      <a:pt x="15408" y="4905"/>
                    </a:lnTo>
                    <a:lnTo>
                      <a:pt x="15647" y="4267"/>
                    </a:lnTo>
                    <a:lnTo>
                      <a:pt x="16200" y="2793"/>
                    </a:lnTo>
                    <a:lnTo>
                      <a:pt x="16754" y="4267"/>
                    </a:lnTo>
                    <a:lnTo>
                      <a:pt x="16992" y="4905"/>
                    </a:lnTo>
                    <a:lnTo>
                      <a:pt x="18718" y="4905"/>
                    </a:lnTo>
                    <a:lnTo>
                      <a:pt x="17810" y="5605"/>
                    </a:lnTo>
                    <a:lnTo>
                      <a:pt x="17257" y="6031"/>
                    </a:lnTo>
                    <a:lnTo>
                      <a:pt x="17478" y="6693"/>
                    </a:lnTo>
                    <a:lnTo>
                      <a:pt x="17975" y="8184"/>
                    </a:lnTo>
                    <a:cubicBezTo>
                      <a:pt x="17975" y="8184"/>
                      <a:pt x="16781" y="7308"/>
                      <a:pt x="16781" y="7308"/>
                    </a:cubicBezTo>
                    <a:close/>
                    <a:moveTo>
                      <a:pt x="21600" y="3922"/>
                    </a:moveTo>
                    <a:lnTo>
                      <a:pt x="17673" y="3922"/>
                    </a:lnTo>
                    <a:lnTo>
                      <a:pt x="16200" y="0"/>
                    </a:lnTo>
                    <a:lnTo>
                      <a:pt x="14727" y="3922"/>
                    </a:lnTo>
                    <a:lnTo>
                      <a:pt x="10800" y="3922"/>
                    </a:lnTo>
                    <a:lnTo>
                      <a:pt x="13991" y="6382"/>
                    </a:lnTo>
                    <a:lnTo>
                      <a:pt x="12518" y="10800"/>
                    </a:lnTo>
                    <a:lnTo>
                      <a:pt x="16200" y="8100"/>
                    </a:lnTo>
                    <a:lnTo>
                      <a:pt x="19882" y="10800"/>
                    </a:lnTo>
                    <a:lnTo>
                      <a:pt x="18409" y="6382"/>
                    </a:lnTo>
                    <a:cubicBezTo>
                      <a:pt x="18409" y="6382"/>
                      <a:pt x="21600" y="3922"/>
                      <a:pt x="21600" y="3922"/>
                    </a:cubicBezTo>
                    <a:close/>
                  </a:path>
                </a:pathLst>
              </a:custGeom>
              <a:solidFill>
                <a:schemeClr val="tx1">
                  <a:lumMod val="65000"/>
                  <a:lumOff val="35000"/>
                </a:schemeClr>
              </a:solidFill>
              <a:ln w="12700">
                <a:miter lim="400000"/>
              </a:ln>
            </p:spPr>
            <p:txBody>
              <a:bodyPr lIns="36413" tIns="36413" rIns="36413" bIns="36413" anchor="ctr"/>
              <a:lstStyle/>
              <a:p>
                <a:pPr algn="ctr" defTabSz="436854">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87" dirty="0">
                  <a:latin typeface="Century Gothic" panose="020B0502020202020204" pitchFamily="34" charset="0"/>
                  <a:ea typeface="字魂58号-创中黑" panose="00000500000000000000" pitchFamily="2" charset="-122"/>
                  <a:cs typeface="Arial" panose="020B0604020202020204"/>
                  <a:sym typeface="Century Gothic" panose="020B0502020202020204" pitchFamily="34" charset="0"/>
                </a:endParaRPr>
              </a:p>
            </p:txBody>
          </p:sp>
        </p:grpSp>
        <p:sp>
          <p:nvSpPr>
            <p:cNvPr id="19" name="矩形 18"/>
            <p:cNvSpPr/>
            <p:nvPr/>
          </p:nvSpPr>
          <p:spPr>
            <a:xfrm>
              <a:off x="13979444" y="6546208"/>
              <a:ext cx="7236504" cy="413639"/>
            </a:xfrm>
            <a:prstGeom prst="rect">
              <a:avLst/>
            </a:prstGeom>
          </p:spPr>
          <p:txBody>
            <a:bodyPr wrap="square">
              <a:spAutoFit/>
            </a:bodyPr>
            <a:lstStyle/>
            <a:p>
              <a:pPr>
                <a:lnSpc>
                  <a:spcPct val="130000"/>
                </a:lnSpc>
              </a:pPr>
              <a:endParaRPr lang="en-US" altLang="zh-CN" sz="1792" dirty="0">
                <a:solidFill>
                  <a:srgbClr val="959595"/>
                </a:solidFill>
                <a:latin typeface="Century Gothic" panose="020B0502020202020204" pitchFamily="34" charset="0"/>
                <a:ea typeface="字魂58号-创中黑" panose="00000500000000000000" pitchFamily="2" charset="-122"/>
                <a:sym typeface="Century Gothic" panose="020B0502020202020204" pitchFamily="34" charset="0"/>
              </a:endParaRPr>
            </a:p>
          </p:txBody>
        </p:sp>
      </p:grpSp>
      <p:pic>
        <p:nvPicPr>
          <p:cNvPr id="34" name="图片 3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032555" y="12246"/>
            <a:ext cx="1745782" cy="1745782"/>
          </a:xfrm>
          <a:prstGeom prst="rect">
            <a:avLst/>
          </a:prstGeom>
        </p:spPr>
      </p:pic>
      <p:sp>
        <p:nvSpPr>
          <p:cNvPr id="35" name="文本框 34">
            <a:extLst>
              <a:ext uri="{FF2B5EF4-FFF2-40B4-BE49-F238E27FC236}">
                <a16:creationId xmlns:a16="http://schemas.microsoft.com/office/drawing/2014/main" id="{937404FF-6611-451B-B7A5-87DB1EDC4AA3}"/>
              </a:ext>
            </a:extLst>
          </p:cNvPr>
          <p:cNvSpPr txBox="1"/>
          <p:nvPr/>
        </p:nvSpPr>
        <p:spPr>
          <a:xfrm>
            <a:off x="4972433" y="258393"/>
            <a:ext cx="7207863" cy="2313385"/>
          </a:xfrm>
          <a:prstGeom prst="rect">
            <a:avLst/>
          </a:prstGeom>
          <a:noFill/>
        </p:spPr>
        <p:txBody>
          <a:bodyPr wrap="square" rtlCol="0">
            <a:spAutoFit/>
          </a:bodyPr>
          <a:lstStyle/>
          <a:p>
            <a:r>
              <a:rPr lang="en-US" altLang="zh-CN" sz="14436"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Arial Black" panose="020B0A04020102020204" pitchFamily="34" charset="0"/>
                <a:ea typeface="字魂58号-创中黑" panose="00000500000000000000" pitchFamily="2" charset="-122"/>
                <a:sym typeface="Century Gothic" panose="020B0502020202020204" pitchFamily="34" charset="0"/>
              </a:rPr>
              <a:t>05.2</a:t>
            </a:r>
          </a:p>
        </p:txBody>
      </p:sp>
      <p:sp>
        <p:nvSpPr>
          <p:cNvPr id="36" name="PA_文本框 13">
            <a:extLst>
              <a:ext uri="{FF2B5EF4-FFF2-40B4-BE49-F238E27FC236}">
                <a16:creationId xmlns:a16="http://schemas.microsoft.com/office/drawing/2014/main" id="{3462AA66-A8EC-4DFF-9005-A4195517CA41}"/>
              </a:ext>
            </a:extLst>
          </p:cNvPr>
          <p:cNvSpPr txBox="1"/>
          <p:nvPr>
            <p:custDataLst>
              <p:tags r:id="rId1"/>
            </p:custDataLst>
          </p:nvPr>
        </p:nvSpPr>
        <p:spPr>
          <a:xfrm>
            <a:off x="9186156" y="885138"/>
            <a:ext cx="10348345" cy="1295152"/>
          </a:xfrm>
          <a:prstGeom prst="rect">
            <a:avLst/>
          </a:prstGeom>
          <a:noFill/>
        </p:spPr>
        <p:txBody>
          <a:bodyPr wrap="square" rtlCol="0">
            <a:spAutoFit/>
          </a:bodyPr>
          <a:lstStyle/>
          <a:p>
            <a:pPr>
              <a:lnSpc>
                <a:spcPct val="130000"/>
              </a:lnSpc>
              <a:spcBef>
                <a:spcPct val="0"/>
              </a:spcBef>
              <a:buNone/>
            </a:pPr>
            <a:r>
              <a:rPr lang="en-US" altLang="zh-CN" sz="6571" dirty="0">
                <a:solidFill>
                  <a:srgbClr val="3D3938"/>
                </a:solidFill>
                <a:effectLst>
                  <a:outerShdw blurRad="38100" dist="19050" dir="2700000" algn="tl" rotWithShape="0">
                    <a:schemeClr val="dk1">
                      <a:alpha val="40000"/>
                    </a:schemeClr>
                  </a:outerShdw>
                </a:effectLst>
                <a:latin typeface="Arial Black" panose="020B0A04020102020204" pitchFamily="34" charset="0"/>
                <a:ea typeface="字魂58号-创中黑" panose="00000500000000000000" pitchFamily="2" charset="-122"/>
                <a:sym typeface="Century Gothic" panose="020B0502020202020204" pitchFamily="34" charset="0"/>
              </a:rPr>
              <a:t>  </a:t>
            </a:r>
            <a:r>
              <a:rPr lang="zh-CN" altLang="en-US" sz="6571" dirty="0">
                <a:solidFill>
                  <a:srgbClr val="3D3938"/>
                </a:solidFill>
                <a:effectLst>
                  <a:outerShdw blurRad="38100" dist="19050" dir="2700000" algn="tl" rotWithShape="0">
                    <a:schemeClr val="dk1">
                      <a:alpha val="40000"/>
                    </a:schemeClr>
                  </a:outerShdw>
                </a:effectLst>
                <a:latin typeface="Arial Black" panose="020B0A04020102020204" pitchFamily="34" charset="0"/>
                <a:ea typeface="字魂58号-创中黑" panose="00000500000000000000" pitchFamily="2" charset="-122"/>
                <a:sym typeface="Century Gothic" panose="020B0502020202020204" pitchFamily="34" charset="0"/>
              </a:rPr>
              <a:t>声传播特性</a:t>
            </a:r>
          </a:p>
        </p:txBody>
      </p:sp>
      <p:sp>
        <p:nvSpPr>
          <p:cNvPr id="37" name="文本框 36">
            <a:extLst>
              <a:ext uri="{FF2B5EF4-FFF2-40B4-BE49-F238E27FC236}">
                <a16:creationId xmlns:a16="http://schemas.microsoft.com/office/drawing/2014/main" id="{8D15E3C7-27B7-469D-B830-C59A53C932AD}"/>
              </a:ext>
            </a:extLst>
          </p:cNvPr>
          <p:cNvSpPr txBox="1"/>
          <p:nvPr/>
        </p:nvSpPr>
        <p:spPr>
          <a:xfrm>
            <a:off x="2880694" y="6044358"/>
            <a:ext cx="17438005" cy="2298065"/>
          </a:xfrm>
          <a:prstGeom prst="rect">
            <a:avLst/>
          </a:prstGeom>
          <a:noFill/>
        </p:spPr>
        <p:txBody>
          <a:bodyPr wrap="square">
            <a:spAutoFit/>
          </a:bodyPr>
          <a:lstStyle/>
          <a:p>
            <a:r>
              <a:rPr lang="zh-CN" altLang="en-US" sz="3584" dirty="0">
                <a:solidFill>
                  <a:schemeClr val="tx2">
                    <a:lumMod val="75000"/>
                  </a:schemeClr>
                </a:solidFill>
                <a:latin typeface="方正正纤黑简体" panose="02000000000000000000" pitchFamily="2" charset="-122"/>
                <a:ea typeface="方正正纤黑简体" panose="02000000000000000000" pitchFamily="2" charset="-122"/>
              </a:rPr>
              <a:t>由于</a:t>
            </a:r>
            <a:r>
              <a:rPr lang="en-US" altLang="zh-CN" sz="3584" dirty="0">
                <a:solidFill>
                  <a:schemeClr val="tx2">
                    <a:lumMod val="75000"/>
                  </a:schemeClr>
                </a:solidFill>
                <a:latin typeface="方正正纤黑简体" panose="02000000000000000000" pitchFamily="2" charset="-122"/>
                <a:ea typeface="方正正纤黑简体" panose="02000000000000000000" pitchFamily="2" charset="-122"/>
              </a:rPr>
              <a:t>ARGO</a:t>
            </a:r>
            <a:r>
              <a:rPr lang="zh-CN" altLang="en-US" sz="3584" dirty="0">
                <a:solidFill>
                  <a:schemeClr val="tx2">
                    <a:lumMod val="75000"/>
                  </a:schemeClr>
                </a:solidFill>
                <a:latin typeface="方正正纤黑简体" panose="02000000000000000000" pitchFamily="2" charset="-122"/>
                <a:ea typeface="方正正纤黑简体" panose="02000000000000000000" pitchFamily="2" charset="-122"/>
              </a:rPr>
              <a:t>数据所能获得数据仅在</a:t>
            </a:r>
            <a:r>
              <a:rPr lang="en-US" altLang="zh-CN" sz="3584" dirty="0">
                <a:solidFill>
                  <a:schemeClr val="tx2">
                    <a:lumMod val="75000"/>
                  </a:schemeClr>
                </a:solidFill>
                <a:latin typeface="方正正纤黑简体" panose="02000000000000000000" pitchFamily="2" charset="-122"/>
                <a:ea typeface="方正正纤黑简体" panose="02000000000000000000" pitchFamily="2" charset="-122"/>
              </a:rPr>
              <a:t>2km</a:t>
            </a:r>
            <a:r>
              <a:rPr lang="zh-CN" altLang="en-US" sz="3584" dirty="0">
                <a:solidFill>
                  <a:schemeClr val="tx2">
                    <a:lumMod val="75000"/>
                  </a:schemeClr>
                </a:solidFill>
                <a:latin typeface="方正正纤黑简体" panose="02000000000000000000" pitchFamily="2" charset="-122"/>
                <a:ea typeface="方正正纤黑简体" panose="02000000000000000000" pitchFamily="2" charset="-122"/>
              </a:rPr>
              <a:t>左右，在这段数据中无法形成已知的声道轴，因此需要对</a:t>
            </a:r>
            <a:r>
              <a:rPr lang="en-US" altLang="zh-CN" sz="3584" dirty="0">
                <a:solidFill>
                  <a:schemeClr val="tx2">
                    <a:lumMod val="75000"/>
                  </a:schemeClr>
                </a:solidFill>
                <a:latin typeface="方正正纤黑简体" panose="02000000000000000000" pitchFamily="2" charset="-122"/>
                <a:ea typeface="方正正纤黑简体" panose="02000000000000000000" pitchFamily="2" charset="-122"/>
              </a:rPr>
              <a:t>ARGO</a:t>
            </a:r>
            <a:r>
              <a:rPr lang="zh-CN" altLang="en-US" sz="3584" dirty="0">
                <a:solidFill>
                  <a:schemeClr val="tx2">
                    <a:lumMod val="75000"/>
                  </a:schemeClr>
                </a:solidFill>
                <a:latin typeface="方正正纤黑简体" panose="02000000000000000000" pitchFamily="2" charset="-122"/>
                <a:ea typeface="方正正纤黑简体" panose="02000000000000000000" pitchFamily="2" charset="-122"/>
              </a:rPr>
              <a:t>数据中</a:t>
            </a:r>
            <a:r>
              <a:rPr lang="en-US" altLang="zh-CN" sz="3584" dirty="0">
                <a:solidFill>
                  <a:schemeClr val="tx2">
                    <a:lumMod val="75000"/>
                  </a:schemeClr>
                </a:solidFill>
                <a:latin typeface="方正正纤黑简体" panose="02000000000000000000" pitchFamily="2" charset="-122"/>
                <a:ea typeface="方正正纤黑简体" panose="02000000000000000000" pitchFamily="2" charset="-122"/>
              </a:rPr>
              <a:t>2000</a:t>
            </a:r>
            <a:r>
              <a:rPr lang="zh-CN" altLang="en-US" sz="3584" dirty="0">
                <a:solidFill>
                  <a:schemeClr val="tx2">
                    <a:lumMod val="75000"/>
                  </a:schemeClr>
                </a:solidFill>
                <a:latin typeface="方正正纤黑简体" panose="02000000000000000000" pitchFamily="2" charset="-122"/>
                <a:ea typeface="方正正纤黑简体" panose="02000000000000000000" pitchFamily="2" charset="-122"/>
              </a:rPr>
              <a:t>米以内进行插值处理，对超过</a:t>
            </a:r>
            <a:r>
              <a:rPr lang="en-US" altLang="zh-CN" sz="3584" dirty="0">
                <a:solidFill>
                  <a:schemeClr val="tx2">
                    <a:lumMod val="75000"/>
                  </a:schemeClr>
                </a:solidFill>
                <a:latin typeface="方正正纤黑简体" panose="02000000000000000000" pitchFamily="2" charset="-122"/>
                <a:ea typeface="方正正纤黑简体" panose="02000000000000000000" pitchFamily="2" charset="-122"/>
              </a:rPr>
              <a:t>2000</a:t>
            </a:r>
            <a:r>
              <a:rPr lang="zh-CN" altLang="en-US" sz="3584" dirty="0">
                <a:solidFill>
                  <a:schemeClr val="tx2">
                    <a:lumMod val="75000"/>
                  </a:schemeClr>
                </a:solidFill>
                <a:latin typeface="方正正纤黑简体" panose="02000000000000000000" pitchFamily="2" charset="-122"/>
                <a:ea typeface="方正正纤黑简体" panose="02000000000000000000" pitchFamily="2" charset="-122"/>
              </a:rPr>
              <a:t>米的数据进行外推。采用</a:t>
            </a:r>
            <a:r>
              <a:rPr lang="en-US" altLang="zh-CN" sz="3584" dirty="0" err="1">
                <a:solidFill>
                  <a:schemeClr val="tx2">
                    <a:lumMod val="75000"/>
                  </a:schemeClr>
                </a:solidFill>
                <a:latin typeface="方正正纤黑简体" panose="02000000000000000000" pitchFamily="2" charset="-122"/>
                <a:ea typeface="方正正纤黑简体" panose="02000000000000000000" pitchFamily="2" charset="-122"/>
              </a:rPr>
              <a:t>akima</a:t>
            </a:r>
            <a:r>
              <a:rPr lang="zh-CN" altLang="en-US" sz="3584" dirty="0">
                <a:solidFill>
                  <a:schemeClr val="tx2">
                    <a:lumMod val="75000"/>
                  </a:schemeClr>
                </a:solidFill>
                <a:latin typeface="方正正纤黑简体" panose="02000000000000000000" pitchFamily="2" charset="-122"/>
                <a:ea typeface="方正正纤黑简体" panose="02000000000000000000" pitchFamily="2" charset="-122"/>
              </a:rPr>
              <a:t>对数据进行插值，同时模拟了海底声速增加的情况，设立假想海底面为</a:t>
            </a:r>
            <a:r>
              <a:rPr lang="en-US" altLang="zh-CN" sz="3584" dirty="0">
                <a:solidFill>
                  <a:schemeClr val="tx2">
                    <a:lumMod val="75000"/>
                  </a:schemeClr>
                </a:solidFill>
                <a:latin typeface="方正正纤黑简体" panose="02000000000000000000" pitchFamily="2" charset="-122"/>
                <a:ea typeface="方正正纤黑简体" panose="02000000000000000000" pitchFamily="2" charset="-122"/>
              </a:rPr>
              <a:t>4km</a:t>
            </a:r>
            <a:r>
              <a:rPr lang="zh-CN" altLang="en-US" sz="3584" dirty="0">
                <a:solidFill>
                  <a:schemeClr val="tx2">
                    <a:lumMod val="75000"/>
                  </a:schemeClr>
                </a:solidFill>
                <a:latin typeface="方正正纤黑简体" panose="02000000000000000000" pitchFamily="2" charset="-122"/>
                <a:ea typeface="方正正纤黑简体" panose="02000000000000000000" pitchFamily="2" charset="-122"/>
              </a:rPr>
              <a:t>、声道轴为</a:t>
            </a:r>
            <a:r>
              <a:rPr lang="en-US" altLang="zh-CN" sz="3584" dirty="0">
                <a:solidFill>
                  <a:schemeClr val="tx2">
                    <a:lumMod val="75000"/>
                  </a:schemeClr>
                </a:solidFill>
                <a:latin typeface="方正正纤黑简体" panose="02000000000000000000" pitchFamily="2" charset="-122"/>
                <a:ea typeface="方正正纤黑简体" panose="02000000000000000000" pitchFamily="2" charset="-122"/>
              </a:rPr>
              <a:t>2km</a:t>
            </a:r>
            <a:r>
              <a:rPr lang="zh-CN" altLang="en-US" sz="3584" dirty="0">
                <a:solidFill>
                  <a:schemeClr val="tx2">
                    <a:lumMod val="75000"/>
                  </a:schemeClr>
                </a:solidFill>
                <a:latin typeface="方正正纤黑简体" panose="02000000000000000000" pitchFamily="2" charset="-122"/>
                <a:ea typeface="方正正纤黑简体" panose="02000000000000000000" pitchFamily="2" charset="-122"/>
              </a:rPr>
              <a:t>，以此为前提计算声传播特性。</a:t>
            </a:r>
          </a:p>
        </p:txBody>
      </p:sp>
      <p:sp>
        <p:nvSpPr>
          <p:cNvPr id="38" name="文本框 37">
            <a:extLst>
              <a:ext uri="{FF2B5EF4-FFF2-40B4-BE49-F238E27FC236}">
                <a16:creationId xmlns:a16="http://schemas.microsoft.com/office/drawing/2014/main" id="{84021192-D9C3-4721-B490-EC2CB9F76856}"/>
              </a:ext>
            </a:extLst>
          </p:cNvPr>
          <p:cNvSpPr txBox="1"/>
          <p:nvPr/>
        </p:nvSpPr>
        <p:spPr>
          <a:xfrm>
            <a:off x="1100297" y="4181388"/>
            <a:ext cx="7207863" cy="1317557"/>
          </a:xfrm>
          <a:prstGeom prst="rect">
            <a:avLst/>
          </a:prstGeom>
          <a:noFill/>
        </p:spPr>
        <p:txBody>
          <a:bodyPr wrap="square" rtlCol="0">
            <a:spAutoFit/>
          </a:bodyPr>
          <a:lstStyle/>
          <a:p>
            <a:r>
              <a:rPr lang="en-US" altLang="zh-CN" sz="7965"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Arial Black" panose="020B0A04020102020204" pitchFamily="34" charset="0"/>
                <a:ea typeface="字魂58号-创中黑" panose="00000500000000000000" pitchFamily="2" charset="-122"/>
                <a:sym typeface="Century Gothic" panose="020B0502020202020204" pitchFamily="34" charset="0"/>
              </a:rPr>
              <a:t>05.2.1</a:t>
            </a:r>
          </a:p>
        </p:txBody>
      </p:sp>
      <p:sp>
        <p:nvSpPr>
          <p:cNvPr id="39" name="文本框 38">
            <a:extLst>
              <a:ext uri="{FF2B5EF4-FFF2-40B4-BE49-F238E27FC236}">
                <a16:creationId xmlns:a16="http://schemas.microsoft.com/office/drawing/2014/main" id="{1D135300-FD36-4478-A2F3-FB0DF32D6791}"/>
              </a:ext>
            </a:extLst>
          </p:cNvPr>
          <p:cNvSpPr txBox="1"/>
          <p:nvPr/>
        </p:nvSpPr>
        <p:spPr>
          <a:xfrm>
            <a:off x="991057" y="8826722"/>
            <a:ext cx="7207863" cy="1317557"/>
          </a:xfrm>
          <a:prstGeom prst="rect">
            <a:avLst/>
          </a:prstGeom>
          <a:noFill/>
        </p:spPr>
        <p:txBody>
          <a:bodyPr wrap="square" rtlCol="0">
            <a:spAutoFit/>
          </a:bodyPr>
          <a:lstStyle/>
          <a:p>
            <a:r>
              <a:rPr lang="en-US" altLang="zh-CN" sz="7965"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Arial Black" panose="020B0A04020102020204" pitchFamily="34" charset="0"/>
                <a:ea typeface="字魂58号-创中黑" panose="00000500000000000000" pitchFamily="2" charset="-122"/>
                <a:sym typeface="Century Gothic" panose="020B0502020202020204" pitchFamily="34" charset="0"/>
              </a:rPr>
              <a:t>05.2.2</a:t>
            </a:r>
          </a:p>
        </p:txBody>
      </p:sp>
      <p:sp>
        <p:nvSpPr>
          <p:cNvPr id="40" name="文本框 39">
            <a:extLst>
              <a:ext uri="{FF2B5EF4-FFF2-40B4-BE49-F238E27FC236}">
                <a16:creationId xmlns:a16="http://schemas.microsoft.com/office/drawing/2014/main" id="{D4ABD3BD-966D-4224-B31F-D5E3CB8404C7}"/>
              </a:ext>
            </a:extLst>
          </p:cNvPr>
          <p:cNvSpPr txBox="1"/>
          <p:nvPr/>
        </p:nvSpPr>
        <p:spPr>
          <a:xfrm>
            <a:off x="2880695" y="10692179"/>
            <a:ext cx="11391338" cy="643458"/>
          </a:xfrm>
          <a:prstGeom prst="rect">
            <a:avLst/>
          </a:prstGeom>
          <a:noFill/>
        </p:spPr>
        <p:txBody>
          <a:bodyPr wrap="square">
            <a:spAutoFit/>
          </a:bodyPr>
          <a:lstStyle/>
          <a:p>
            <a:r>
              <a:rPr lang="zh-CN" altLang="en-US" sz="3584" dirty="0">
                <a:solidFill>
                  <a:schemeClr val="tx2">
                    <a:lumMod val="75000"/>
                  </a:schemeClr>
                </a:solidFill>
                <a:latin typeface="方正正纤黑简体" panose="02000000000000000000" pitchFamily="2" charset="-122"/>
                <a:ea typeface="方正正纤黑简体" panose="02000000000000000000" pitchFamily="2" charset="-122"/>
              </a:rPr>
              <a:t>采用</a:t>
            </a:r>
            <a:r>
              <a:rPr lang="en-US" altLang="zh-CN" sz="3584" dirty="0">
                <a:solidFill>
                  <a:schemeClr val="tx2">
                    <a:lumMod val="75000"/>
                  </a:schemeClr>
                </a:solidFill>
                <a:latin typeface="方正正纤黑简体" panose="02000000000000000000" pitchFamily="2" charset="-122"/>
                <a:ea typeface="方正正纤黑简体" panose="02000000000000000000" pitchFamily="2" charset="-122"/>
              </a:rPr>
              <a:t>BELLHOP</a:t>
            </a:r>
            <a:r>
              <a:rPr lang="zh-CN" altLang="en-US" sz="3584" dirty="0">
                <a:solidFill>
                  <a:schemeClr val="tx2">
                    <a:lumMod val="75000"/>
                  </a:schemeClr>
                </a:solidFill>
                <a:latin typeface="方正正纤黑简体" panose="02000000000000000000" pitchFamily="2" charset="-122"/>
                <a:ea typeface="方正正纤黑简体" panose="02000000000000000000" pitchFamily="2" charset="-122"/>
              </a:rPr>
              <a:t>工具箱，在</a:t>
            </a:r>
            <a:r>
              <a:rPr lang="en-US" altLang="zh-CN" sz="3584" dirty="0">
                <a:solidFill>
                  <a:schemeClr val="tx2">
                    <a:lumMod val="75000"/>
                  </a:schemeClr>
                </a:solidFill>
                <a:latin typeface="方正正纤黑简体" panose="02000000000000000000" pitchFamily="2" charset="-122"/>
                <a:ea typeface="方正正纤黑简体" panose="02000000000000000000" pitchFamily="2" charset="-122"/>
              </a:rPr>
              <a:t>MATLAB</a:t>
            </a:r>
            <a:r>
              <a:rPr lang="zh-CN" altLang="en-US" sz="3584" dirty="0">
                <a:solidFill>
                  <a:schemeClr val="tx2">
                    <a:lumMod val="75000"/>
                  </a:schemeClr>
                </a:solidFill>
                <a:latin typeface="方正正纤黑简体" panose="02000000000000000000" pitchFamily="2" charset="-122"/>
                <a:ea typeface="方正正纤黑简体" panose="02000000000000000000" pitchFamily="2" charset="-122"/>
              </a:rPr>
              <a:t>中进行绘制。</a:t>
            </a:r>
          </a:p>
        </p:txBody>
      </p:sp>
      <p:sp>
        <p:nvSpPr>
          <p:cNvPr id="41" name="文本框 40">
            <a:extLst>
              <a:ext uri="{FF2B5EF4-FFF2-40B4-BE49-F238E27FC236}">
                <a16:creationId xmlns:a16="http://schemas.microsoft.com/office/drawing/2014/main" id="{B77EB712-9B1E-4855-A28B-58AE094D45E8}"/>
              </a:ext>
            </a:extLst>
          </p:cNvPr>
          <p:cNvSpPr txBox="1"/>
          <p:nvPr/>
        </p:nvSpPr>
        <p:spPr>
          <a:xfrm>
            <a:off x="4704228" y="9212053"/>
            <a:ext cx="11391338" cy="919226"/>
          </a:xfrm>
          <a:prstGeom prst="rect">
            <a:avLst/>
          </a:prstGeom>
          <a:noFill/>
        </p:spPr>
        <p:txBody>
          <a:bodyPr wrap="square">
            <a:spAutoFit/>
          </a:bodyPr>
          <a:lstStyle/>
          <a:p>
            <a:r>
              <a:rPr lang="zh-CN" altLang="en-US" sz="5376" dirty="0">
                <a:solidFill>
                  <a:schemeClr val="tx2">
                    <a:lumMod val="75000"/>
                  </a:schemeClr>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rPr>
              <a:t>声线绘制环境</a:t>
            </a:r>
          </a:p>
        </p:txBody>
      </p:sp>
      <p:sp>
        <p:nvSpPr>
          <p:cNvPr id="42" name="文本框 41">
            <a:extLst>
              <a:ext uri="{FF2B5EF4-FFF2-40B4-BE49-F238E27FC236}">
                <a16:creationId xmlns:a16="http://schemas.microsoft.com/office/drawing/2014/main" id="{29D4AC8E-6568-43E6-8D86-163AABC2A182}"/>
              </a:ext>
            </a:extLst>
          </p:cNvPr>
          <p:cNvSpPr txBox="1"/>
          <p:nvPr/>
        </p:nvSpPr>
        <p:spPr>
          <a:xfrm>
            <a:off x="4972433" y="4476563"/>
            <a:ext cx="11391338" cy="919226"/>
          </a:xfrm>
          <a:prstGeom prst="rect">
            <a:avLst/>
          </a:prstGeom>
          <a:noFill/>
        </p:spPr>
        <p:txBody>
          <a:bodyPr wrap="square">
            <a:spAutoFit/>
          </a:bodyPr>
          <a:lstStyle/>
          <a:p>
            <a:r>
              <a:rPr lang="zh-CN" altLang="en-US" sz="5376" dirty="0">
                <a:solidFill>
                  <a:schemeClr val="tx2">
                    <a:lumMod val="75000"/>
                  </a:schemeClr>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rPr>
              <a:t>数据处理与假设</a:t>
            </a:r>
          </a:p>
        </p:txBody>
      </p:sp>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14:presetBounceEnd="50000">
                                      <p:stCondLst>
                                        <p:cond delay="500"/>
                                      </p:stCondLst>
                                      <p:childTnLst>
                                        <p:set>
                                          <p:cBhvr>
                                            <p:cTn id="6" dur="1" fill="hold">
                                              <p:stCondLst>
                                                <p:cond delay="0"/>
                                              </p:stCondLst>
                                            </p:cTn>
                                            <p:tgtEl>
                                              <p:spTgt spid="28"/>
                                            </p:tgtEl>
                                            <p:attrNameLst>
                                              <p:attrName>style.visibility</p:attrName>
                                            </p:attrNameLst>
                                          </p:cBhvr>
                                          <p:to>
                                            <p:strVal val="visible"/>
                                          </p:to>
                                        </p:set>
                                        <p:anim calcmode="lin" valueType="num" p14:bounceEnd="50000">
                                          <p:cBhvr additive="base">
                                            <p:cTn id="7" dur="1000" fill="hold"/>
                                            <p:tgtEl>
                                              <p:spTgt spid="28"/>
                                            </p:tgtEl>
                                            <p:attrNameLst>
                                              <p:attrName>ppt_x</p:attrName>
                                            </p:attrNameLst>
                                          </p:cBhvr>
                                          <p:tavLst>
                                            <p:tav tm="0">
                                              <p:val>
                                                <p:strVal val="1+#ppt_w/2"/>
                                              </p:val>
                                            </p:tav>
                                            <p:tav tm="100000">
                                              <p:val>
                                                <p:strVal val="#ppt_x"/>
                                              </p:val>
                                            </p:tav>
                                          </p:tavLst>
                                        </p:anim>
                                        <p:anim calcmode="lin" valueType="num" p14:bounceEnd="50000">
                                          <p:cBhvr additive="base">
                                            <p:cTn id="8" dur="1000" fill="hold"/>
                                            <p:tgtEl>
                                              <p:spTgt spid="2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500"/>
                                      </p:stCondLst>
                                      <p:childTnLst>
                                        <p:set>
                                          <p:cBhvr>
                                            <p:cTn id="6" dur="1" fill="hold">
                                              <p:stCondLst>
                                                <p:cond delay="0"/>
                                              </p:stCondLst>
                                            </p:cTn>
                                            <p:tgtEl>
                                              <p:spTgt spid="28"/>
                                            </p:tgtEl>
                                            <p:attrNameLst>
                                              <p:attrName>style.visibility</p:attrName>
                                            </p:attrNameLst>
                                          </p:cBhvr>
                                          <p:to>
                                            <p:strVal val="visible"/>
                                          </p:to>
                                        </p:set>
                                        <p:anim calcmode="lin" valueType="num">
                                          <p:cBhvr additive="base">
                                            <p:cTn id="7" dur="1000" fill="hold"/>
                                            <p:tgtEl>
                                              <p:spTgt spid="28"/>
                                            </p:tgtEl>
                                            <p:attrNameLst>
                                              <p:attrName>ppt_x</p:attrName>
                                            </p:attrNameLst>
                                          </p:cBhvr>
                                          <p:tavLst>
                                            <p:tav tm="0">
                                              <p:val>
                                                <p:strVal val="1+#ppt_w/2"/>
                                              </p:val>
                                            </p:tav>
                                            <p:tav tm="100000">
                                              <p:val>
                                                <p:strVal val="#ppt_x"/>
                                              </p:val>
                                            </p:tav>
                                          </p:tavLst>
                                        </p:anim>
                                        <p:anim calcmode="lin" valueType="num">
                                          <p:cBhvr additive="base">
                                            <p:cTn id="8" dur="1000" fill="hold"/>
                                            <p:tgtEl>
                                              <p:spTgt spid="2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p:cNvPicPr>
          <p:nvPr/>
        </p:nvPicPr>
        <p:blipFill>
          <a:blip r:embed="rId4">
            <a:extLst>
              <a:ext uri="{28A0092B-C50C-407E-A947-70E740481C1C}">
                <a14:useLocalDpi xmlns:a14="http://schemas.microsoft.com/office/drawing/2010/main" val="0"/>
              </a:ext>
            </a:extLst>
          </a:blip>
          <a:srcRect/>
          <a:stretch/>
        </p:blipFill>
        <p:spPr>
          <a:xfrm>
            <a:off x="0" y="28449"/>
            <a:ext cx="22758401" cy="12761141"/>
          </a:xfrm>
          <a:prstGeom prst="rect">
            <a:avLst/>
          </a:prstGeom>
        </p:spPr>
      </p:pic>
      <p:sp>
        <p:nvSpPr>
          <p:cNvPr id="5" name="直角三角形 4"/>
          <p:cNvSpPr/>
          <p:nvPr/>
        </p:nvSpPr>
        <p:spPr>
          <a:xfrm flipV="1">
            <a:off x="-20229" y="12010"/>
            <a:ext cx="4298809" cy="12744704"/>
          </a:xfrm>
          <a:prstGeom prst="rtTriangle">
            <a:avLst/>
          </a:prstGeom>
          <a:solidFill>
            <a:srgbClr val="3D39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509"/>
          </a:p>
        </p:txBody>
      </p:sp>
      <p:sp>
        <p:nvSpPr>
          <p:cNvPr id="16" name="任意多边形 15"/>
          <p:cNvSpPr/>
          <p:nvPr/>
        </p:nvSpPr>
        <p:spPr>
          <a:xfrm flipH="1">
            <a:off x="-311530" y="61323"/>
            <a:ext cx="11346618" cy="12744704"/>
          </a:xfrm>
          <a:custGeom>
            <a:avLst/>
            <a:gdLst>
              <a:gd name="connsiteX0" fmla="*/ 4281151 w 11397273"/>
              <a:gd name="connsiteY0" fmla="*/ 0 h 12801600"/>
              <a:gd name="connsiteX1" fmla="*/ 6948151 w 11397273"/>
              <a:gd name="connsiteY1" fmla="*/ 0 h 12801600"/>
              <a:gd name="connsiteX2" fmla="*/ 8730273 w 11397273"/>
              <a:gd name="connsiteY2" fmla="*/ 0 h 12801600"/>
              <a:gd name="connsiteX3" fmla="*/ 11397273 w 11397273"/>
              <a:gd name="connsiteY3" fmla="*/ 0 h 12801600"/>
              <a:gd name="connsiteX4" fmla="*/ 7116122 w 11397273"/>
              <a:gd name="connsiteY4" fmla="*/ 12801600 h 12801600"/>
              <a:gd name="connsiteX5" fmla="*/ 4449122 w 11397273"/>
              <a:gd name="connsiteY5" fmla="*/ 12801600 h 12801600"/>
              <a:gd name="connsiteX6" fmla="*/ 2667000 w 11397273"/>
              <a:gd name="connsiteY6" fmla="*/ 12801600 h 12801600"/>
              <a:gd name="connsiteX7" fmla="*/ 0 w 11397273"/>
              <a:gd name="connsiteY7" fmla="*/ 12801600 h 1280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397273" h="12801600">
                <a:moveTo>
                  <a:pt x="4281151" y="0"/>
                </a:moveTo>
                <a:lnTo>
                  <a:pt x="6948151" y="0"/>
                </a:lnTo>
                <a:lnTo>
                  <a:pt x="8730273" y="0"/>
                </a:lnTo>
                <a:lnTo>
                  <a:pt x="11397273" y="0"/>
                </a:lnTo>
                <a:lnTo>
                  <a:pt x="7116122" y="12801600"/>
                </a:lnTo>
                <a:lnTo>
                  <a:pt x="4449122" y="12801600"/>
                </a:lnTo>
                <a:lnTo>
                  <a:pt x="2667000" y="12801600"/>
                </a:lnTo>
                <a:lnTo>
                  <a:pt x="0" y="12801600"/>
                </a:lnTo>
                <a:close/>
              </a:path>
            </a:pathLst>
          </a:custGeom>
          <a:solidFill>
            <a:srgbClr val="3D39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509">
              <a:latin typeface="Century Gothic" panose="020B0502020202020204" pitchFamily="34" charset="0"/>
              <a:sym typeface="Century Gothic" panose="020B0502020202020204" pitchFamily="34" charset="0"/>
            </a:endParaRPr>
          </a:p>
        </p:txBody>
      </p:sp>
      <p:sp>
        <p:nvSpPr>
          <p:cNvPr id="17" name="任意多边形 16"/>
          <p:cNvSpPr/>
          <p:nvPr/>
        </p:nvSpPr>
        <p:spPr>
          <a:xfrm>
            <a:off x="-20228" y="12010"/>
            <a:ext cx="11346618" cy="12744704"/>
          </a:xfrm>
          <a:custGeom>
            <a:avLst/>
            <a:gdLst>
              <a:gd name="connsiteX0" fmla="*/ 4281151 w 11397273"/>
              <a:gd name="connsiteY0" fmla="*/ 0 h 12801600"/>
              <a:gd name="connsiteX1" fmla="*/ 6948151 w 11397273"/>
              <a:gd name="connsiteY1" fmla="*/ 0 h 12801600"/>
              <a:gd name="connsiteX2" fmla="*/ 8730273 w 11397273"/>
              <a:gd name="connsiteY2" fmla="*/ 0 h 12801600"/>
              <a:gd name="connsiteX3" fmla="*/ 11397273 w 11397273"/>
              <a:gd name="connsiteY3" fmla="*/ 0 h 12801600"/>
              <a:gd name="connsiteX4" fmla="*/ 7116122 w 11397273"/>
              <a:gd name="connsiteY4" fmla="*/ 12801600 h 12801600"/>
              <a:gd name="connsiteX5" fmla="*/ 4449122 w 11397273"/>
              <a:gd name="connsiteY5" fmla="*/ 12801600 h 12801600"/>
              <a:gd name="connsiteX6" fmla="*/ 2667000 w 11397273"/>
              <a:gd name="connsiteY6" fmla="*/ 12801600 h 12801600"/>
              <a:gd name="connsiteX7" fmla="*/ 0 w 11397273"/>
              <a:gd name="connsiteY7" fmla="*/ 12801600 h 1280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397273" h="12801600">
                <a:moveTo>
                  <a:pt x="4281151" y="0"/>
                </a:moveTo>
                <a:lnTo>
                  <a:pt x="6948151" y="0"/>
                </a:lnTo>
                <a:lnTo>
                  <a:pt x="8730273" y="0"/>
                </a:lnTo>
                <a:lnTo>
                  <a:pt x="11397273" y="0"/>
                </a:lnTo>
                <a:lnTo>
                  <a:pt x="7116122" y="12801600"/>
                </a:lnTo>
                <a:lnTo>
                  <a:pt x="4449122" y="12801600"/>
                </a:lnTo>
                <a:lnTo>
                  <a:pt x="2667000" y="12801600"/>
                </a:lnTo>
                <a:lnTo>
                  <a:pt x="0" y="1280160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509">
              <a:latin typeface="Century Gothic" panose="020B0502020202020204" pitchFamily="34" charset="0"/>
              <a:sym typeface="Century Gothic" panose="020B0502020202020204" pitchFamily="34" charset="0"/>
            </a:endParaRPr>
          </a:p>
        </p:txBody>
      </p:sp>
      <p:sp>
        <p:nvSpPr>
          <p:cNvPr id="36" name="文本框 35"/>
          <p:cNvSpPr txBox="1"/>
          <p:nvPr/>
        </p:nvSpPr>
        <p:spPr>
          <a:xfrm>
            <a:off x="531029" y="7785271"/>
            <a:ext cx="3691918" cy="2635114"/>
          </a:xfrm>
          <a:prstGeom prst="rect">
            <a:avLst/>
          </a:prstGeom>
          <a:noFill/>
        </p:spPr>
        <p:txBody>
          <a:bodyPr wrap="square" rtlCol="0">
            <a:spAutoFit/>
          </a:bodyPr>
          <a:lstStyle/>
          <a:p>
            <a:r>
              <a:rPr lang="en-US" altLang="zh-CN" sz="16527" dirty="0">
                <a:solidFill>
                  <a:schemeClr val="bg1"/>
                </a:solidFill>
                <a:latin typeface="Arial Black" panose="020B0A04020102020204" pitchFamily="34" charset="0"/>
                <a:ea typeface="字魂58号-创中黑" panose="00000500000000000000" pitchFamily="2" charset="-122"/>
                <a:sym typeface="Century Gothic" panose="020B0502020202020204" pitchFamily="34" charset="0"/>
              </a:rPr>
              <a:t>01.</a:t>
            </a:r>
            <a:endParaRPr lang="zh-CN" altLang="en-US" sz="16527" dirty="0">
              <a:solidFill>
                <a:schemeClr val="bg1"/>
              </a:solidFill>
              <a:latin typeface="Arial Black" panose="020B0A04020102020204" pitchFamily="34" charset="0"/>
              <a:ea typeface="字魂58号-创中黑" panose="00000500000000000000" pitchFamily="2" charset="-122"/>
              <a:sym typeface="Century Gothic" panose="020B0502020202020204" pitchFamily="34" charset="0"/>
            </a:endParaRPr>
          </a:p>
        </p:txBody>
      </p:sp>
      <p:sp>
        <p:nvSpPr>
          <p:cNvPr id="37" name="矩形 36"/>
          <p:cNvSpPr/>
          <p:nvPr/>
        </p:nvSpPr>
        <p:spPr>
          <a:xfrm>
            <a:off x="4021245" y="7939252"/>
            <a:ext cx="4760824" cy="2355645"/>
          </a:xfrm>
          <a:prstGeom prst="rect">
            <a:avLst/>
          </a:prstGeom>
        </p:spPr>
        <p:txBody>
          <a:bodyPr wrap="none">
            <a:spAutoFit/>
          </a:bodyPr>
          <a:lstStyle/>
          <a:p>
            <a:pPr algn="l">
              <a:lnSpc>
                <a:spcPct val="130000"/>
              </a:lnSpc>
              <a:spcBef>
                <a:spcPct val="0"/>
              </a:spcBef>
              <a:buNone/>
            </a:pPr>
            <a:r>
              <a:rPr lang="zh-CN" altLang="en-US" sz="5974" dirty="0">
                <a:latin typeface="方正正纤黑简体" panose="02000000000000000000" pitchFamily="2" charset="-122"/>
                <a:ea typeface="方正正纤黑简体" panose="02000000000000000000" pitchFamily="2" charset="-122"/>
                <a:sym typeface="Century Gothic" panose="020B0502020202020204" pitchFamily="34" charset="0"/>
              </a:rPr>
              <a:t>课题选择及</a:t>
            </a:r>
          </a:p>
          <a:p>
            <a:pPr algn="l">
              <a:lnSpc>
                <a:spcPct val="130000"/>
              </a:lnSpc>
              <a:spcBef>
                <a:spcPct val="0"/>
              </a:spcBef>
              <a:buNone/>
            </a:pPr>
            <a:r>
              <a:rPr lang="zh-CN" altLang="en-US" sz="5974" dirty="0">
                <a:latin typeface="方正正纤黑简体" panose="02000000000000000000" pitchFamily="2" charset="-122"/>
                <a:ea typeface="方正正纤黑简体" panose="02000000000000000000" pitchFamily="2" charset="-122"/>
                <a:sym typeface="Century Gothic" panose="020B0502020202020204" pitchFamily="34" charset="0"/>
              </a:rPr>
              <a:t>课题内容叙</a:t>
            </a:r>
            <a:r>
              <a:rPr lang="zh-CN" altLang="en-US" sz="5974" dirty="0">
                <a:solidFill>
                  <a:schemeClr val="bg1"/>
                </a:solidFill>
                <a:latin typeface="方正正纤黑简体" panose="02000000000000000000" pitchFamily="2" charset="-122"/>
                <a:ea typeface="方正正纤黑简体" panose="02000000000000000000" pitchFamily="2" charset="-122"/>
                <a:sym typeface="Century Gothic" panose="020B0502020202020204" pitchFamily="34" charset="0"/>
              </a:rPr>
              <a:t>述</a:t>
            </a:r>
          </a:p>
        </p:txBody>
      </p:sp>
      <p:pic>
        <p:nvPicPr>
          <p:cNvPr id="10" name="图片 9"/>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21045188" y="12011"/>
            <a:ext cx="1733442" cy="1752144"/>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0-#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500" fill="hold"/>
                                        <p:tgtEl>
                                          <p:spTgt spid="16"/>
                                        </p:tgtEl>
                                        <p:attrNameLst>
                                          <p:attrName>ppt_x</p:attrName>
                                        </p:attrNameLst>
                                      </p:cBhvr>
                                      <p:tavLst>
                                        <p:tav tm="0">
                                          <p:val>
                                            <p:strVal val="0-#ppt_w/2"/>
                                          </p:val>
                                        </p:tav>
                                        <p:tav tm="100000">
                                          <p:val>
                                            <p:strVal val="#ppt_x"/>
                                          </p:val>
                                        </p:tav>
                                      </p:tavLst>
                                    </p:anim>
                                    <p:anim calcmode="lin" valueType="num">
                                      <p:cBhvr additive="base">
                                        <p:cTn id="16" dur="500" fill="hold"/>
                                        <p:tgtEl>
                                          <p:spTgt spid="16"/>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anim calcmode="lin" valueType="num">
                                      <p:cBhvr additive="base">
                                        <p:cTn id="19" dur="500" fill="hold"/>
                                        <p:tgtEl>
                                          <p:spTgt spid="17"/>
                                        </p:tgtEl>
                                        <p:attrNameLst>
                                          <p:attrName>ppt_x</p:attrName>
                                        </p:attrNameLst>
                                      </p:cBhvr>
                                      <p:tavLst>
                                        <p:tav tm="0">
                                          <p:val>
                                            <p:strVal val="0-#ppt_w/2"/>
                                          </p:val>
                                        </p:tav>
                                        <p:tav tm="100000">
                                          <p:val>
                                            <p:strVal val="#ppt_x"/>
                                          </p:val>
                                        </p:tav>
                                      </p:tavLst>
                                    </p:anim>
                                    <p:anim calcmode="lin" valueType="num">
                                      <p:cBhvr additive="base">
                                        <p:cTn id="20" dur="500" fill="hold"/>
                                        <p:tgtEl>
                                          <p:spTgt spid="17"/>
                                        </p:tgtEl>
                                        <p:attrNameLst>
                                          <p:attrName>ppt_y</p:attrName>
                                        </p:attrNameLst>
                                      </p:cBhvr>
                                      <p:tavLst>
                                        <p:tav tm="0">
                                          <p:val>
                                            <p:strVal val="#ppt_y"/>
                                          </p:val>
                                        </p:tav>
                                        <p:tav tm="100000">
                                          <p:val>
                                            <p:strVal val="#ppt_y"/>
                                          </p:val>
                                        </p:tav>
                                      </p:tavLst>
                                    </p:anim>
                                  </p:childTnLst>
                                </p:cTn>
                              </p:par>
                            </p:childTnLst>
                          </p:cTn>
                        </p:par>
                        <p:par>
                          <p:cTn id="21" fill="hold">
                            <p:stCondLst>
                              <p:cond delay="1000"/>
                            </p:stCondLst>
                            <p:childTnLst>
                              <p:par>
                                <p:cTn id="22" presetID="10" presetClass="entr" presetSubtype="0" fill="hold" grpId="0" nodeType="afterEffect">
                                  <p:stCondLst>
                                    <p:cond delay="0"/>
                                  </p:stCondLst>
                                  <p:childTnLst>
                                    <p:set>
                                      <p:cBhvr>
                                        <p:cTn id="23" dur="1" fill="hold">
                                          <p:stCondLst>
                                            <p:cond delay="0"/>
                                          </p:stCondLst>
                                        </p:cTn>
                                        <p:tgtEl>
                                          <p:spTgt spid="36"/>
                                        </p:tgtEl>
                                        <p:attrNameLst>
                                          <p:attrName>style.visibility</p:attrName>
                                        </p:attrNameLst>
                                      </p:cBhvr>
                                      <p:to>
                                        <p:strVal val="visible"/>
                                      </p:to>
                                    </p:set>
                                    <p:animEffect transition="in" filter="fade">
                                      <p:cBhvr>
                                        <p:cTn id="24" dur="500"/>
                                        <p:tgtEl>
                                          <p:spTgt spid="36"/>
                                        </p:tgtEl>
                                      </p:cBhvr>
                                    </p:animEffect>
                                  </p:childTnLst>
                                </p:cTn>
                              </p:par>
                            </p:childTnLst>
                          </p:cTn>
                        </p:par>
                        <p:par>
                          <p:cTn id="25" fill="hold">
                            <p:stCondLst>
                              <p:cond delay="1500"/>
                            </p:stCondLst>
                            <p:childTnLst>
                              <p:par>
                                <p:cTn id="26" presetID="53" presetClass="entr" presetSubtype="16" fill="hold" grpId="0" nodeType="afterEffect">
                                  <p:stCondLst>
                                    <p:cond delay="0"/>
                                  </p:stCondLst>
                                  <p:iterate type="lt">
                                    <p:tmPct val="10000"/>
                                  </p:iterate>
                                  <p:childTnLst>
                                    <p:set>
                                      <p:cBhvr>
                                        <p:cTn id="27" dur="1" fill="hold">
                                          <p:stCondLst>
                                            <p:cond delay="0"/>
                                          </p:stCondLst>
                                        </p:cTn>
                                        <p:tgtEl>
                                          <p:spTgt spid="37"/>
                                        </p:tgtEl>
                                        <p:attrNameLst>
                                          <p:attrName>style.visibility</p:attrName>
                                        </p:attrNameLst>
                                      </p:cBhvr>
                                      <p:to>
                                        <p:strVal val="visible"/>
                                      </p:to>
                                    </p:set>
                                    <p:anim calcmode="lin" valueType="num">
                                      <p:cBhvr>
                                        <p:cTn id="28" dur="500" fill="hold"/>
                                        <p:tgtEl>
                                          <p:spTgt spid="37"/>
                                        </p:tgtEl>
                                        <p:attrNameLst>
                                          <p:attrName>ppt_w</p:attrName>
                                        </p:attrNameLst>
                                      </p:cBhvr>
                                      <p:tavLst>
                                        <p:tav tm="0">
                                          <p:val>
                                            <p:fltVal val="0"/>
                                          </p:val>
                                        </p:tav>
                                        <p:tav tm="100000">
                                          <p:val>
                                            <p:strVal val="#ppt_w"/>
                                          </p:val>
                                        </p:tav>
                                      </p:tavLst>
                                    </p:anim>
                                    <p:anim calcmode="lin" valueType="num">
                                      <p:cBhvr>
                                        <p:cTn id="29" dur="500" fill="hold"/>
                                        <p:tgtEl>
                                          <p:spTgt spid="37"/>
                                        </p:tgtEl>
                                        <p:attrNameLst>
                                          <p:attrName>ppt_h</p:attrName>
                                        </p:attrNameLst>
                                      </p:cBhvr>
                                      <p:tavLst>
                                        <p:tav tm="0">
                                          <p:val>
                                            <p:fltVal val="0"/>
                                          </p:val>
                                        </p:tav>
                                        <p:tav tm="100000">
                                          <p:val>
                                            <p:strVal val="#ppt_h"/>
                                          </p:val>
                                        </p:tav>
                                      </p:tavLst>
                                    </p:anim>
                                    <p:animEffect transition="in" filter="fade">
                                      <p:cBhvr>
                                        <p:cTn id="30"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6" grpId="0" animBg="1"/>
      <p:bldP spid="17" grpId="0" bldLvl="0" animBg="1"/>
      <p:bldP spid="36" grpId="0"/>
      <p:bldP spid="37" grpId="0"/>
    </p:bldLst>
  </p:timing>
</p:sld>
</file>

<file path=ppt/slides/slide30.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a:xfrm>
          <a:off x="0" y="0"/>
          <a:ext cx="0" cy="0"/>
          <a:chOff x="0" y="0"/>
          <a:chExt cx="0" cy="0"/>
        </a:xfrm>
      </p:grpSpPr>
      <p:pic>
        <p:nvPicPr>
          <p:cNvPr id="32" name="图片 3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012325" y="12246"/>
            <a:ext cx="1745782" cy="1745782"/>
          </a:xfrm>
          <a:prstGeom prst="rect">
            <a:avLst/>
          </a:prstGeom>
        </p:spPr>
      </p:pic>
      <p:sp>
        <p:nvSpPr>
          <p:cNvPr id="3" name="文本框 2">
            <a:extLst>
              <a:ext uri="{FF2B5EF4-FFF2-40B4-BE49-F238E27FC236}">
                <a16:creationId xmlns:a16="http://schemas.microsoft.com/office/drawing/2014/main" id="{A3ABA21F-AF91-4D19-B348-7881CE82F9C4}"/>
              </a:ext>
            </a:extLst>
          </p:cNvPr>
          <p:cNvSpPr txBox="1"/>
          <p:nvPr/>
        </p:nvSpPr>
        <p:spPr>
          <a:xfrm>
            <a:off x="1355192" y="727798"/>
            <a:ext cx="7207863" cy="1317557"/>
          </a:xfrm>
          <a:prstGeom prst="rect">
            <a:avLst/>
          </a:prstGeom>
          <a:noFill/>
        </p:spPr>
        <p:txBody>
          <a:bodyPr wrap="square" rtlCol="0">
            <a:spAutoFit/>
          </a:bodyPr>
          <a:lstStyle/>
          <a:p>
            <a:r>
              <a:rPr lang="en-US" altLang="zh-CN" sz="7965"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Arial Black" panose="020B0A04020102020204" pitchFamily="34" charset="0"/>
                <a:ea typeface="字魂58号-创中黑" panose="00000500000000000000" pitchFamily="2" charset="-122"/>
                <a:sym typeface="Century Gothic" panose="020B0502020202020204" pitchFamily="34" charset="0"/>
              </a:rPr>
              <a:t>05.2.3</a:t>
            </a:r>
          </a:p>
        </p:txBody>
      </p:sp>
      <p:sp>
        <p:nvSpPr>
          <p:cNvPr id="5" name="文本框 4">
            <a:extLst>
              <a:ext uri="{FF2B5EF4-FFF2-40B4-BE49-F238E27FC236}">
                <a16:creationId xmlns:a16="http://schemas.microsoft.com/office/drawing/2014/main" id="{D4E65A5D-D007-403C-BD99-471423CAA1B4}"/>
              </a:ext>
            </a:extLst>
          </p:cNvPr>
          <p:cNvSpPr txBox="1"/>
          <p:nvPr/>
        </p:nvSpPr>
        <p:spPr>
          <a:xfrm>
            <a:off x="5150242" y="1138883"/>
            <a:ext cx="11379200" cy="766021"/>
          </a:xfrm>
          <a:prstGeom prst="rect">
            <a:avLst/>
          </a:prstGeom>
          <a:noFill/>
        </p:spPr>
        <p:txBody>
          <a:bodyPr wrap="square">
            <a:spAutoFit/>
          </a:bodyPr>
          <a:lstStyle/>
          <a:p>
            <a:r>
              <a:rPr lang="zh-CN" altLang="en-US" sz="4381" dirty="0">
                <a:solidFill>
                  <a:schemeClr val="tx2">
                    <a:lumMod val="75000"/>
                  </a:schemeClr>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rPr>
              <a:t>典型声线绘制结果</a:t>
            </a:r>
          </a:p>
        </p:txBody>
      </p:sp>
      <p:sp>
        <p:nvSpPr>
          <p:cNvPr id="7" name="文本框 6">
            <a:extLst>
              <a:ext uri="{FF2B5EF4-FFF2-40B4-BE49-F238E27FC236}">
                <a16:creationId xmlns:a16="http://schemas.microsoft.com/office/drawing/2014/main" id="{3EFD8B53-1006-4CD2-83C9-4D535BA2837E}"/>
              </a:ext>
            </a:extLst>
          </p:cNvPr>
          <p:cNvSpPr txBox="1"/>
          <p:nvPr/>
        </p:nvSpPr>
        <p:spPr>
          <a:xfrm>
            <a:off x="1130657" y="7272578"/>
            <a:ext cx="11379200" cy="643458"/>
          </a:xfrm>
          <a:prstGeom prst="rect">
            <a:avLst/>
          </a:prstGeom>
          <a:noFill/>
        </p:spPr>
        <p:txBody>
          <a:bodyPr wrap="square">
            <a:spAutoFit/>
          </a:bodyPr>
          <a:lstStyle/>
          <a:p>
            <a:r>
              <a:rPr lang="zh-CN" altLang="en-US" sz="3584" dirty="0">
                <a:solidFill>
                  <a:schemeClr val="tx2">
                    <a:lumMod val="75000"/>
                  </a:schemeClr>
                </a:solidFill>
                <a:latin typeface="方正正纤黑简体" panose="02000000000000000000" pitchFamily="2" charset="-122"/>
                <a:ea typeface="方正正纤黑简体" panose="02000000000000000000" pitchFamily="2" charset="-122"/>
              </a:rPr>
              <a:t>下图为换成器位于</a:t>
            </a:r>
            <a:r>
              <a:rPr lang="en-US" altLang="zh-CN" sz="3584" dirty="0">
                <a:solidFill>
                  <a:schemeClr val="tx2">
                    <a:lumMod val="75000"/>
                  </a:schemeClr>
                </a:solidFill>
                <a:latin typeface="方正正纤黑简体" panose="02000000000000000000" pitchFamily="2" charset="-122"/>
                <a:ea typeface="方正正纤黑简体" panose="02000000000000000000" pitchFamily="2" charset="-122"/>
              </a:rPr>
              <a:t>1000</a:t>
            </a:r>
            <a:r>
              <a:rPr lang="zh-CN" altLang="en-US" sz="3584" dirty="0">
                <a:solidFill>
                  <a:schemeClr val="tx2">
                    <a:lumMod val="75000"/>
                  </a:schemeClr>
                </a:solidFill>
                <a:latin typeface="方正正纤黑简体" panose="02000000000000000000" pitchFamily="2" charset="-122"/>
                <a:ea typeface="方正正纤黑简体" panose="02000000000000000000" pitchFamily="2" charset="-122"/>
              </a:rPr>
              <a:t>米时所绘制出的典型声线</a:t>
            </a:r>
          </a:p>
        </p:txBody>
      </p:sp>
      <p:pic>
        <p:nvPicPr>
          <p:cNvPr id="8" name="图片 7" descr="换成器位于声道轴">
            <a:extLst>
              <a:ext uri="{FF2B5EF4-FFF2-40B4-BE49-F238E27FC236}">
                <a16:creationId xmlns:a16="http://schemas.microsoft.com/office/drawing/2014/main" id="{E8A509E6-680D-48EC-B1C7-F71DD0EF29F8}"/>
              </a:ext>
            </a:extLst>
          </p:cNvPr>
          <p:cNvPicPr/>
          <p:nvPr/>
        </p:nvPicPr>
        <p:blipFill>
          <a:blip r:embed="rId3"/>
          <a:stretch>
            <a:fillRect/>
          </a:stretch>
        </p:blipFill>
        <p:spPr>
          <a:xfrm>
            <a:off x="1599157" y="3016436"/>
            <a:ext cx="10442202" cy="3407263"/>
          </a:xfrm>
          <a:prstGeom prst="rect">
            <a:avLst/>
          </a:prstGeom>
        </p:spPr>
      </p:pic>
      <p:pic>
        <p:nvPicPr>
          <p:cNvPr id="9" name="图片 8" descr="换成器位于1000">
            <a:extLst>
              <a:ext uri="{FF2B5EF4-FFF2-40B4-BE49-F238E27FC236}">
                <a16:creationId xmlns:a16="http://schemas.microsoft.com/office/drawing/2014/main" id="{71432719-00DE-4456-A448-D60ED1007850}"/>
              </a:ext>
            </a:extLst>
          </p:cNvPr>
          <p:cNvPicPr/>
          <p:nvPr/>
        </p:nvPicPr>
        <p:blipFill>
          <a:blip r:embed="rId4"/>
          <a:stretch>
            <a:fillRect/>
          </a:stretch>
        </p:blipFill>
        <p:spPr>
          <a:xfrm>
            <a:off x="1346737" y="8257884"/>
            <a:ext cx="10694622" cy="3789148"/>
          </a:xfrm>
          <a:prstGeom prst="rect">
            <a:avLst/>
          </a:prstGeom>
        </p:spPr>
      </p:pic>
      <p:sp>
        <p:nvSpPr>
          <p:cNvPr id="11" name="文本框 10">
            <a:extLst>
              <a:ext uri="{FF2B5EF4-FFF2-40B4-BE49-F238E27FC236}">
                <a16:creationId xmlns:a16="http://schemas.microsoft.com/office/drawing/2014/main" id="{87BB5E56-86DE-4E4F-B21A-657E45D37D3F}"/>
              </a:ext>
            </a:extLst>
          </p:cNvPr>
          <p:cNvSpPr txBox="1"/>
          <p:nvPr/>
        </p:nvSpPr>
        <p:spPr>
          <a:xfrm>
            <a:off x="1465641" y="2245986"/>
            <a:ext cx="11379200" cy="643458"/>
          </a:xfrm>
          <a:prstGeom prst="rect">
            <a:avLst/>
          </a:prstGeom>
          <a:noFill/>
        </p:spPr>
        <p:txBody>
          <a:bodyPr wrap="square">
            <a:spAutoFit/>
          </a:bodyPr>
          <a:lstStyle/>
          <a:p>
            <a:r>
              <a:rPr lang="zh-CN" altLang="en-US" sz="3584" dirty="0">
                <a:solidFill>
                  <a:schemeClr val="tx2">
                    <a:lumMod val="75000"/>
                  </a:schemeClr>
                </a:solidFill>
                <a:latin typeface="方正正纤黑简体" panose="02000000000000000000" pitchFamily="2" charset="-122"/>
                <a:ea typeface="方正正纤黑简体" panose="02000000000000000000" pitchFamily="2" charset="-122"/>
              </a:rPr>
              <a:t>下图为换成器位于声道轴时所绘制出的典型声线</a:t>
            </a:r>
          </a:p>
        </p:txBody>
      </p:sp>
    </p:spTree>
    <p:extLst>
      <p:ext uri="{BB962C8B-B14F-4D97-AF65-F5344CB8AC3E}">
        <p14:creationId xmlns:p14="http://schemas.microsoft.com/office/powerpoint/2010/main" val="606588482"/>
      </p:ext>
    </p:extLst>
  </p:cSld>
  <p:clrMapOvr>
    <a:masterClrMapping/>
  </p:clrMapOvr>
  <mc:AlternateContent xmlns:mc="http://schemas.openxmlformats.org/markup-compatibility/2006" xmlns:p14="http://schemas.microsoft.com/office/powerpoint/2010/main">
    <mc:Choice Requires="p14">
      <p:transition spd="slow" p14:dur="1600" advClick="0" advTm="3000">
        <p:blinds dir="vert"/>
      </p:transition>
    </mc:Choice>
    <mc:Fallback xmlns="">
      <p:transition spd="slow" advClick="0" advTm="3000">
        <p:blinds dir="vert"/>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a:xfrm>
          <a:off x="0" y="0"/>
          <a:ext cx="0" cy="0"/>
          <a:chOff x="0" y="0"/>
          <a:chExt cx="0" cy="0"/>
        </a:xfrm>
      </p:grpSpPr>
      <p:pic>
        <p:nvPicPr>
          <p:cNvPr id="32" name="图片 3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012325" y="12246"/>
            <a:ext cx="1745782" cy="1745782"/>
          </a:xfrm>
          <a:prstGeom prst="rect">
            <a:avLst/>
          </a:prstGeom>
        </p:spPr>
      </p:pic>
      <p:sp>
        <p:nvSpPr>
          <p:cNvPr id="5" name="文本框 4">
            <a:extLst>
              <a:ext uri="{FF2B5EF4-FFF2-40B4-BE49-F238E27FC236}">
                <a16:creationId xmlns:a16="http://schemas.microsoft.com/office/drawing/2014/main" id="{A4571514-FDD3-4838-9CE9-5C6AD467C3B2}"/>
              </a:ext>
            </a:extLst>
          </p:cNvPr>
          <p:cNvSpPr txBox="1"/>
          <p:nvPr/>
        </p:nvSpPr>
        <p:spPr>
          <a:xfrm>
            <a:off x="1282365" y="1099250"/>
            <a:ext cx="7207863" cy="1317557"/>
          </a:xfrm>
          <a:prstGeom prst="rect">
            <a:avLst/>
          </a:prstGeom>
          <a:noFill/>
        </p:spPr>
        <p:txBody>
          <a:bodyPr wrap="square" rtlCol="0">
            <a:spAutoFit/>
          </a:bodyPr>
          <a:lstStyle/>
          <a:p>
            <a:r>
              <a:rPr lang="en-US" altLang="zh-CN" sz="7965"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Arial Black" panose="020B0A04020102020204" pitchFamily="34" charset="0"/>
                <a:ea typeface="字魂58号-创中黑" panose="00000500000000000000" pitchFamily="2" charset="-122"/>
                <a:sym typeface="Century Gothic" panose="020B0502020202020204" pitchFamily="34" charset="0"/>
              </a:rPr>
              <a:t>05.2.4</a:t>
            </a:r>
          </a:p>
        </p:txBody>
      </p:sp>
      <p:sp>
        <p:nvSpPr>
          <p:cNvPr id="6" name="文本框 5">
            <a:extLst>
              <a:ext uri="{FF2B5EF4-FFF2-40B4-BE49-F238E27FC236}">
                <a16:creationId xmlns:a16="http://schemas.microsoft.com/office/drawing/2014/main" id="{1EED573E-D1AE-4611-BD8B-3C8EF50D8542}"/>
              </a:ext>
            </a:extLst>
          </p:cNvPr>
          <p:cNvSpPr txBox="1"/>
          <p:nvPr/>
        </p:nvSpPr>
        <p:spPr>
          <a:xfrm>
            <a:off x="5142362" y="1298415"/>
            <a:ext cx="11391338" cy="919226"/>
          </a:xfrm>
          <a:prstGeom prst="rect">
            <a:avLst/>
          </a:prstGeom>
          <a:noFill/>
        </p:spPr>
        <p:txBody>
          <a:bodyPr wrap="square">
            <a:spAutoFit/>
          </a:bodyPr>
          <a:lstStyle/>
          <a:p>
            <a:r>
              <a:rPr lang="zh-CN" altLang="en-US" sz="5376">
                <a:solidFill>
                  <a:schemeClr val="tx2">
                    <a:lumMod val="75000"/>
                  </a:schemeClr>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rPr>
              <a:t>传播损失图像结果</a:t>
            </a:r>
            <a:endParaRPr lang="zh-CN" altLang="en-US" sz="5376" dirty="0">
              <a:solidFill>
                <a:schemeClr val="tx2">
                  <a:lumMod val="75000"/>
                </a:schemeClr>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endParaRPr>
          </a:p>
        </p:txBody>
      </p:sp>
      <p:sp>
        <p:nvSpPr>
          <p:cNvPr id="8" name="文本框 7">
            <a:extLst>
              <a:ext uri="{FF2B5EF4-FFF2-40B4-BE49-F238E27FC236}">
                <a16:creationId xmlns:a16="http://schemas.microsoft.com/office/drawing/2014/main" id="{5E7B28FA-9876-456E-BFD0-7E10A6F2471F}"/>
              </a:ext>
            </a:extLst>
          </p:cNvPr>
          <p:cNvSpPr txBox="1"/>
          <p:nvPr/>
        </p:nvSpPr>
        <p:spPr>
          <a:xfrm>
            <a:off x="1562743" y="2788023"/>
            <a:ext cx="11379200" cy="643458"/>
          </a:xfrm>
          <a:prstGeom prst="rect">
            <a:avLst/>
          </a:prstGeom>
          <a:noFill/>
        </p:spPr>
        <p:txBody>
          <a:bodyPr wrap="square">
            <a:spAutoFit/>
          </a:bodyPr>
          <a:lstStyle/>
          <a:p>
            <a:r>
              <a:rPr lang="zh-CN" altLang="en-US" sz="3584" dirty="0">
                <a:solidFill>
                  <a:schemeClr val="tx2">
                    <a:lumMod val="75000"/>
                  </a:schemeClr>
                </a:solidFill>
                <a:latin typeface="方正正纤黑简体" panose="02000000000000000000" pitchFamily="2" charset="-122"/>
                <a:ea typeface="方正正纤黑简体" panose="02000000000000000000" pitchFamily="2" charset="-122"/>
              </a:rPr>
              <a:t>下图为换成器位于声道轴时所绘制出的传播损失图像</a:t>
            </a:r>
          </a:p>
        </p:txBody>
      </p:sp>
      <p:pic>
        <p:nvPicPr>
          <p:cNvPr id="10" name="图片 9" descr="声道轴">
            <a:extLst>
              <a:ext uri="{FF2B5EF4-FFF2-40B4-BE49-F238E27FC236}">
                <a16:creationId xmlns:a16="http://schemas.microsoft.com/office/drawing/2014/main" id="{8AFD0D6F-FD56-4761-9617-EA69D14607AD}"/>
              </a:ext>
            </a:extLst>
          </p:cNvPr>
          <p:cNvPicPr/>
          <p:nvPr/>
        </p:nvPicPr>
        <p:blipFill>
          <a:blip r:embed="rId3"/>
          <a:stretch>
            <a:fillRect/>
          </a:stretch>
        </p:blipFill>
        <p:spPr>
          <a:xfrm>
            <a:off x="1562744" y="3455677"/>
            <a:ext cx="8827225" cy="3600566"/>
          </a:xfrm>
          <a:prstGeom prst="rect">
            <a:avLst/>
          </a:prstGeom>
        </p:spPr>
      </p:pic>
      <p:sp>
        <p:nvSpPr>
          <p:cNvPr id="11" name="文本框 10">
            <a:extLst>
              <a:ext uri="{FF2B5EF4-FFF2-40B4-BE49-F238E27FC236}">
                <a16:creationId xmlns:a16="http://schemas.microsoft.com/office/drawing/2014/main" id="{5A7D63F2-37C2-49B8-A71E-000A5105DD12}"/>
              </a:ext>
            </a:extLst>
          </p:cNvPr>
          <p:cNvSpPr txBox="1"/>
          <p:nvPr/>
        </p:nvSpPr>
        <p:spPr>
          <a:xfrm>
            <a:off x="1282364" y="7814722"/>
            <a:ext cx="11379200" cy="643458"/>
          </a:xfrm>
          <a:prstGeom prst="rect">
            <a:avLst/>
          </a:prstGeom>
          <a:noFill/>
        </p:spPr>
        <p:txBody>
          <a:bodyPr wrap="square">
            <a:spAutoFit/>
          </a:bodyPr>
          <a:lstStyle/>
          <a:p>
            <a:r>
              <a:rPr lang="zh-CN" altLang="en-US" sz="3584" dirty="0">
                <a:solidFill>
                  <a:schemeClr val="tx2">
                    <a:lumMod val="75000"/>
                  </a:schemeClr>
                </a:solidFill>
                <a:latin typeface="方正正纤黑简体" panose="02000000000000000000" pitchFamily="2" charset="-122"/>
                <a:ea typeface="方正正纤黑简体" panose="02000000000000000000" pitchFamily="2" charset="-122"/>
              </a:rPr>
              <a:t>下图为换成器位于</a:t>
            </a:r>
            <a:r>
              <a:rPr lang="en-US" altLang="zh-CN" sz="3584" dirty="0">
                <a:solidFill>
                  <a:schemeClr val="tx2">
                    <a:lumMod val="75000"/>
                  </a:schemeClr>
                </a:solidFill>
                <a:latin typeface="方正正纤黑简体" panose="02000000000000000000" pitchFamily="2" charset="-122"/>
                <a:ea typeface="方正正纤黑简体" panose="02000000000000000000" pitchFamily="2" charset="-122"/>
              </a:rPr>
              <a:t>1000</a:t>
            </a:r>
            <a:r>
              <a:rPr lang="zh-CN" altLang="en-US" sz="3584" dirty="0">
                <a:solidFill>
                  <a:schemeClr val="tx2">
                    <a:lumMod val="75000"/>
                  </a:schemeClr>
                </a:solidFill>
                <a:latin typeface="方正正纤黑简体" panose="02000000000000000000" pitchFamily="2" charset="-122"/>
                <a:ea typeface="方正正纤黑简体" panose="02000000000000000000" pitchFamily="2" charset="-122"/>
              </a:rPr>
              <a:t>米时所绘制出的传播损失图像</a:t>
            </a:r>
          </a:p>
        </p:txBody>
      </p:sp>
      <p:pic>
        <p:nvPicPr>
          <p:cNvPr id="12" name="图片 11" descr="在1000">
            <a:extLst>
              <a:ext uri="{FF2B5EF4-FFF2-40B4-BE49-F238E27FC236}">
                <a16:creationId xmlns:a16="http://schemas.microsoft.com/office/drawing/2014/main" id="{CC11CB76-1743-4FD7-9218-CAF3E3449961}"/>
              </a:ext>
            </a:extLst>
          </p:cNvPr>
          <p:cNvPicPr/>
          <p:nvPr/>
        </p:nvPicPr>
        <p:blipFill>
          <a:blip r:embed="rId4"/>
          <a:stretch>
            <a:fillRect/>
          </a:stretch>
        </p:blipFill>
        <p:spPr>
          <a:xfrm>
            <a:off x="1741264" y="8704226"/>
            <a:ext cx="8830772" cy="3411573"/>
          </a:xfrm>
          <a:prstGeom prst="rect">
            <a:avLst/>
          </a:prstGeom>
        </p:spPr>
      </p:pic>
    </p:spTree>
    <p:extLst>
      <p:ext uri="{BB962C8B-B14F-4D97-AF65-F5344CB8AC3E}">
        <p14:creationId xmlns:p14="http://schemas.microsoft.com/office/powerpoint/2010/main" val="3009706698"/>
      </p:ext>
    </p:extLst>
  </p:cSld>
  <p:clrMapOvr>
    <a:masterClrMapping/>
  </p:clrMapOvr>
  <mc:AlternateContent xmlns:mc="http://schemas.openxmlformats.org/markup-compatibility/2006" xmlns:p14="http://schemas.microsoft.com/office/powerpoint/2010/main">
    <mc:Choice Requires="p14">
      <p:transition spd="slow" p14:dur="1600" advClick="0" advTm="3000">
        <p:blinds dir="vert"/>
      </p:transition>
    </mc:Choice>
    <mc:Fallback xmlns="">
      <p:transition spd="slow" advClick="0" advTm="3000">
        <p:blinds dir="vert"/>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a:xfrm>
          <a:off x="0" y="0"/>
          <a:ext cx="0" cy="0"/>
          <a:chOff x="0" y="0"/>
          <a:chExt cx="0" cy="0"/>
        </a:xfrm>
      </p:grpSpPr>
      <p:sp>
        <p:nvSpPr>
          <p:cNvPr id="10" name="文本框 9">
            <a:extLst>
              <a:ext uri="{FF2B5EF4-FFF2-40B4-BE49-F238E27FC236}">
                <a16:creationId xmlns:a16="http://schemas.microsoft.com/office/drawing/2014/main" id="{14A71D52-2268-46CC-98EE-AAFF97C07A65}"/>
              </a:ext>
            </a:extLst>
          </p:cNvPr>
          <p:cNvSpPr txBox="1"/>
          <p:nvPr/>
        </p:nvSpPr>
        <p:spPr>
          <a:xfrm>
            <a:off x="2157496" y="4560878"/>
            <a:ext cx="18258306" cy="3952672"/>
          </a:xfrm>
          <a:prstGeom prst="rect">
            <a:avLst/>
          </a:prstGeom>
          <a:noFill/>
        </p:spPr>
        <p:txBody>
          <a:bodyPr wrap="square">
            <a:spAutoFit/>
          </a:bodyPr>
          <a:lstStyle/>
          <a:p>
            <a:r>
              <a:rPr lang="zh-CN" altLang="en-US" sz="3584" dirty="0">
                <a:solidFill>
                  <a:schemeClr val="tx2">
                    <a:lumMod val="75000"/>
                  </a:schemeClr>
                </a:solidFill>
                <a:latin typeface="方正正纤黑简体" panose="02000000000000000000" pitchFamily="2" charset="-122"/>
                <a:ea typeface="方正正纤黑简体" panose="02000000000000000000" pitchFamily="2" charset="-122"/>
              </a:rPr>
              <a:t>根据上方声速时空分布特征的分析结论与所绘制出的声线以及传播损失图，对该海域声传播特性做出如下分析：</a:t>
            </a:r>
          </a:p>
          <a:p>
            <a:r>
              <a:rPr lang="zh-CN" altLang="en-US" sz="3584" dirty="0">
                <a:solidFill>
                  <a:schemeClr val="tx2">
                    <a:lumMod val="75000"/>
                  </a:schemeClr>
                </a:solidFill>
                <a:latin typeface="方正正纤黑简体" panose="02000000000000000000" pitchFamily="2" charset="-122"/>
                <a:ea typeface="方正正纤黑简体" panose="02000000000000000000" pitchFamily="2" charset="-122"/>
              </a:rPr>
              <a:t>当接收器深度位于南海深海海底附近而声源深度较浅时，直达声区水平宽度可达３０ｋｍ，传播损失相对影区来说较小，有利于水下声源探测；直达声区的直达波与海底－海面反射波的到达时延差随着收发距离的增大单调减小，可被用于水下声源距离估计。最大声传播损失约为 </a:t>
            </a:r>
            <a:r>
              <a:rPr lang="en-US" altLang="zh-CN" sz="3584" dirty="0">
                <a:solidFill>
                  <a:schemeClr val="tx2">
                    <a:lumMod val="75000"/>
                  </a:schemeClr>
                </a:solidFill>
                <a:latin typeface="方正正纤黑简体" panose="02000000000000000000" pitchFamily="2" charset="-122"/>
                <a:ea typeface="方正正纤黑简体" panose="02000000000000000000" pitchFamily="2" charset="-122"/>
              </a:rPr>
              <a:t>85 dB</a:t>
            </a:r>
            <a:r>
              <a:rPr lang="zh-CN" altLang="en-US" sz="3584" dirty="0">
                <a:solidFill>
                  <a:schemeClr val="tx2">
                    <a:lumMod val="75000"/>
                  </a:schemeClr>
                </a:solidFill>
                <a:latin typeface="方正正纤黑简体" panose="02000000000000000000" pitchFamily="2" charset="-122"/>
                <a:ea typeface="方正正纤黑简体" panose="02000000000000000000" pitchFamily="2" charset="-122"/>
              </a:rPr>
              <a:t>。与接收深度较浅处相比，大深度处深海会聚 区和影区位置不同。在深海远程声传播过程中，随 着水平距离的增加，会聚区展宽。</a:t>
            </a:r>
          </a:p>
        </p:txBody>
      </p:sp>
    </p:spTree>
    <p:extLst>
      <p:ext uri="{BB962C8B-B14F-4D97-AF65-F5344CB8AC3E}">
        <p14:creationId xmlns:p14="http://schemas.microsoft.com/office/powerpoint/2010/main" val="1715594526"/>
      </p:ext>
    </p:extLst>
  </p:cSld>
  <p:clrMapOvr>
    <a:masterClrMapping/>
  </p:clrMapOvr>
  <mc:AlternateContent xmlns:mc="http://schemas.openxmlformats.org/markup-compatibility/2006" xmlns:p14="http://schemas.microsoft.com/office/powerpoint/2010/main">
    <mc:Choice Requires="p14">
      <p:transition spd="slow" p14:dur="1600" advClick="0" advTm="3000">
        <p:blinds dir="vert"/>
      </p:transition>
    </mc:Choice>
    <mc:Fallback xmlns="">
      <p:transition spd="slow" advClick="0" advTm="3000">
        <p:blinds dir="vert"/>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任意多边形 16">
            <a:extLst>
              <a:ext uri="{FF2B5EF4-FFF2-40B4-BE49-F238E27FC236}">
                <a16:creationId xmlns:a16="http://schemas.microsoft.com/office/drawing/2014/main" id="{A5CAAA27-DA6C-4381-8E9F-B731A937E8A8}"/>
              </a:ext>
            </a:extLst>
          </p:cNvPr>
          <p:cNvSpPr/>
          <p:nvPr/>
        </p:nvSpPr>
        <p:spPr>
          <a:xfrm>
            <a:off x="-58371" y="28448"/>
            <a:ext cx="11346618" cy="12744704"/>
          </a:xfrm>
          <a:custGeom>
            <a:avLst/>
            <a:gdLst>
              <a:gd name="connsiteX0" fmla="*/ 4281151 w 11397273"/>
              <a:gd name="connsiteY0" fmla="*/ 0 h 12801600"/>
              <a:gd name="connsiteX1" fmla="*/ 6948151 w 11397273"/>
              <a:gd name="connsiteY1" fmla="*/ 0 h 12801600"/>
              <a:gd name="connsiteX2" fmla="*/ 8730273 w 11397273"/>
              <a:gd name="connsiteY2" fmla="*/ 0 h 12801600"/>
              <a:gd name="connsiteX3" fmla="*/ 11397273 w 11397273"/>
              <a:gd name="connsiteY3" fmla="*/ 0 h 12801600"/>
              <a:gd name="connsiteX4" fmla="*/ 7116122 w 11397273"/>
              <a:gd name="connsiteY4" fmla="*/ 12801600 h 12801600"/>
              <a:gd name="connsiteX5" fmla="*/ 4449122 w 11397273"/>
              <a:gd name="connsiteY5" fmla="*/ 12801600 h 12801600"/>
              <a:gd name="connsiteX6" fmla="*/ 2667000 w 11397273"/>
              <a:gd name="connsiteY6" fmla="*/ 12801600 h 12801600"/>
              <a:gd name="connsiteX7" fmla="*/ 0 w 11397273"/>
              <a:gd name="connsiteY7" fmla="*/ 12801600 h 1280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397273" h="12801600">
                <a:moveTo>
                  <a:pt x="4281151" y="0"/>
                </a:moveTo>
                <a:lnTo>
                  <a:pt x="6948151" y="0"/>
                </a:lnTo>
                <a:lnTo>
                  <a:pt x="8730273" y="0"/>
                </a:lnTo>
                <a:lnTo>
                  <a:pt x="11397273" y="0"/>
                </a:lnTo>
                <a:lnTo>
                  <a:pt x="7116122" y="12801600"/>
                </a:lnTo>
                <a:lnTo>
                  <a:pt x="4449122" y="12801600"/>
                </a:lnTo>
                <a:lnTo>
                  <a:pt x="2667000" y="12801600"/>
                </a:lnTo>
                <a:lnTo>
                  <a:pt x="0" y="1280160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509">
              <a:latin typeface="Century Gothic" panose="020B0502020202020204" pitchFamily="34" charset="0"/>
              <a:sym typeface="Century Gothic" panose="020B0502020202020204" pitchFamily="34" charset="0"/>
            </a:endParaRPr>
          </a:p>
        </p:txBody>
      </p:sp>
      <p:pic>
        <p:nvPicPr>
          <p:cNvPr id="13" name="图片 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1032555" y="12246"/>
            <a:ext cx="1745782" cy="1745782"/>
          </a:xfrm>
          <a:prstGeom prst="rect">
            <a:avLst/>
          </a:prstGeom>
        </p:spPr>
      </p:pic>
      <p:pic>
        <p:nvPicPr>
          <p:cNvPr id="14" name="图片 1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1184277" y="163969"/>
            <a:ext cx="1745782" cy="1745782"/>
          </a:xfrm>
          <a:prstGeom prst="rect">
            <a:avLst/>
          </a:prstGeom>
        </p:spPr>
      </p:pic>
      <p:grpSp>
        <p:nvGrpSpPr>
          <p:cNvPr id="15" name="组合 14">
            <a:extLst>
              <a:ext uri="{FF2B5EF4-FFF2-40B4-BE49-F238E27FC236}">
                <a16:creationId xmlns:a16="http://schemas.microsoft.com/office/drawing/2014/main" id="{692C8A43-2E53-46AC-A63C-E6E43EF4897D}"/>
              </a:ext>
            </a:extLst>
          </p:cNvPr>
          <p:cNvGrpSpPr/>
          <p:nvPr/>
        </p:nvGrpSpPr>
        <p:grpSpPr>
          <a:xfrm>
            <a:off x="1848626" y="3391159"/>
            <a:ext cx="17919430" cy="3704562"/>
            <a:chOff x="-221" y="1158"/>
            <a:chExt cx="28345" cy="5860"/>
          </a:xfrm>
        </p:grpSpPr>
        <p:grpSp>
          <p:nvGrpSpPr>
            <p:cNvPr id="16" name="组合 15">
              <a:extLst>
                <a:ext uri="{FF2B5EF4-FFF2-40B4-BE49-F238E27FC236}">
                  <a16:creationId xmlns:a16="http://schemas.microsoft.com/office/drawing/2014/main" id="{626CCE03-AB64-4286-897B-C1CCD2DB8639}"/>
                </a:ext>
              </a:extLst>
            </p:cNvPr>
            <p:cNvGrpSpPr/>
            <p:nvPr/>
          </p:nvGrpSpPr>
          <p:grpSpPr>
            <a:xfrm>
              <a:off x="10175" y="1158"/>
              <a:ext cx="17949" cy="2296"/>
              <a:chOff x="6461326" y="525776"/>
              <a:chExt cx="11398122" cy="1457900"/>
            </a:xfrm>
          </p:grpSpPr>
          <p:sp>
            <p:nvSpPr>
              <p:cNvPr id="18" name="PA_文本框 13">
                <a:extLst>
                  <a:ext uri="{FF2B5EF4-FFF2-40B4-BE49-F238E27FC236}">
                    <a16:creationId xmlns:a16="http://schemas.microsoft.com/office/drawing/2014/main" id="{CBD78912-BD0E-4F6B-AC7B-ACD7B9F9F510}"/>
                  </a:ext>
                </a:extLst>
              </p:cNvPr>
              <p:cNvSpPr txBox="1"/>
              <p:nvPr>
                <p:custDataLst>
                  <p:tags r:id="rId1"/>
                </p:custDataLst>
              </p:nvPr>
            </p:nvSpPr>
            <p:spPr>
              <a:xfrm>
                <a:off x="9191653" y="525776"/>
                <a:ext cx="8667795" cy="1457900"/>
              </a:xfrm>
              <a:prstGeom prst="rect">
                <a:avLst/>
              </a:prstGeom>
              <a:noFill/>
            </p:spPr>
            <p:txBody>
              <a:bodyPr wrap="square" rtlCol="0">
                <a:spAutoFit/>
              </a:bodyPr>
              <a:lstStyle/>
              <a:p>
                <a:pPr defTabSz="1758165">
                  <a:lnSpc>
                    <a:spcPct val="150000"/>
                  </a:lnSpc>
                </a:pPr>
                <a:endParaRPr lang="zh-CN" altLang="en-US" sz="6571" dirty="0">
                  <a:solidFill>
                    <a:schemeClr val="bg1"/>
                  </a:solidFill>
                  <a:effectLst>
                    <a:outerShdw blurRad="38100" dist="19050" dir="2700000" algn="tl" rotWithShape="0">
                      <a:schemeClr val="dk1">
                        <a:alpha val="40000"/>
                      </a:schemeClr>
                    </a:outerShdw>
                  </a:effectLst>
                  <a:latin typeface="Arial Black" panose="020B0A04020102020204" pitchFamily="34" charset="0"/>
                  <a:ea typeface="字魂58号-创中黑" panose="00000500000000000000" pitchFamily="2" charset="-122"/>
                  <a:sym typeface="Century Gothic" panose="020B0502020202020204" pitchFamily="34" charset="0"/>
                </a:endParaRPr>
              </a:p>
            </p:txBody>
          </p:sp>
          <p:sp>
            <p:nvSpPr>
              <p:cNvPr id="19" name="PA_矩形 14">
                <a:extLst>
                  <a:ext uri="{FF2B5EF4-FFF2-40B4-BE49-F238E27FC236}">
                    <a16:creationId xmlns:a16="http://schemas.microsoft.com/office/drawing/2014/main" id="{D83BA61F-B609-4B76-9BCF-03105D399C07}"/>
                  </a:ext>
                </a:extLst>
              </p:cNvPr>
              <p:cNvSpPr/>
              <p:nvPr>
                <p:custDataLst>
                  <p:tags r:id="rId2"/>
                </p:custDataLst>
              </p:nvPr>
            </p:nvSpPr>
            <p:spPr>
              <a:xfrm>
                <a:off x="6461326" y="1337212"/>
                <a:ext cx="9878927" cy="453567"/>
              </a:xfrm>
              <a:prstGeom prst="rect">
                <a:avLst/>
              </a:prstGeom>
            </p:spPr>
            <p:txBody>
              <a:bodyPr wrap="square">
                <a:spAutoFit/>
              </a:bodyPr>
              <a:lstStyle/>
              <a:p>
                <a:pPr algn="ctr" defTabSz="1758165">
                  <a:lnSpc>
                    <a:spcPct val="150000"/>
                  </a:lnSpc>
                </a:pPr>
                <a:endParaRPr lang="en-US" altLang="zh-CN" sz="1792" dirty="0">
                  <a:solidFill>
                    <a:schemeClr val="bg1"/>
                  </a:solidFill>
                  <a:latin typeface="Century Gothic" panose="020B0502020202020204" pitchFamily="34" charset="0"/>
                  <a:ea typeface="字魂58号-创中黑" panose="00000500000000000000" pitchFamily="2" charset="-122"/>
                  <a:cs typeface="Open Sans Light" panose="020B0306030504020204" pitchFamily="34" charset="0"/>
                  <a:sym typeface="Century Gothic" panose="020B0502020202020204" pitchFamily="34" charset="0"/>
                </a:endParaRPr>
              </a:p>
            </p:txBody>
          </p:sp>
        </p:grpSp>
        <p:sp>
          <p:nvSpPr>
            <p:cNvPr id="17" name="文本框 16">
              <a:extLst>
                <a:ext uri="{FF2B5EF4-FFF2-40B4-BE49-F238E27FC236}">
                  <a16:creationId xmlns:a16="http://schemas.microsoft.com/office/drawing/2014/main" id="{8A2B0699-98D6-4039-A7B0-2DD80D0E759D}"/>
                </a:ext>
              </a:extLst>
            </p:cNvPr>
            <p:cNvSpPr txBox="1"/>
            <p:nvPr/>
          </p:nvSpPr>
          <p:spPr>
            <a:xfrm>
              <a:off x="-221" y="2851"/>
              <a:ext cx="5840" cy="4167"/>
            </a:xfrm>
            <a:prstGeom prst="rect">
              <a:avLst/>
            </a:prstGeom>
            <a:noFill/>
          </p:spPr>
          <p:txBody>
            <a:bodyPr wrap="square" rtlCol="0">
              <a:spAutoFit/>
            </a:bodyPr>
            <a:lstStyle/>
            <a:p>
              <a:r>
                <a:rPr lang="en-US" altLang="zh-CN" sz="16527"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Arial Black" panose="020B0A04020102020204" pitchFamily="34" charset="0"/>
                  <a:ea typeface="字魂58号-创中黑" panose="00000500000000000000" pitchFamily="2" charset="-122"/>
                  <a:sym typeface="Century Gothic" panose="020B0502020202020204" pitchFamily="34" charset="0"/>
                </a:rPr>
                <a:t>06.</a:t>
              </a:r>
            </a:p>
          </p:txBody>
        </p:sp>
      </p:grpSp>
      <p:sp>
        <p:nvSpPr>
          <p:cNvPr id="20" name="文本框 19">
            <a:extLst>
              <a:ext uri="{FF2B5EF4-FFF2-40B4-BE49-F238E27FC236}">
                <a16:creationId xmlns:a16="http://schemas.microsoft.com/office/drawing/2014/main" id="{9CF35A9A-B0F7-454E-9DAB-0A7F504ECF18}"/>
              </a:ext>
            </a:extLst>
          </p:cNvPr>
          <p:cNvSpPr txBox="1"/>
          <p:nvPr/>
        </p:nvSpPr>
        <p:spPr>
          <a:xfrm>
            <a:off x="5614937" y="4930441"/>
            <a:ext cx="11464165" cy="1440121"/>
          </a:xfrm>
          <a:prstGeom prst="rect">
            <a:avLst/>
          </a:prstGeom>
          <a:noFill/>
        </p:spPr>
        <p:txBody>
          <a:bodyPr wrap="square">
            <a:spAutoFit/>
          </a:bodyPr>
          <a:lstStyle/>
          <a:p>
            <a:r>
              <a:rPr lang="zh-CN" altLang="en-US" sz="8761" dirty="0">
                <a:solidFill>
                  <a:srgbClr val="323B43"/>
                </a:solidFill>
                <a:latin typeface="方正正纤黑简体" panose="02000000000000000000" pitchFamily="2" charset="-122"/>
                <a:ea typeface="方正正纤黑简体" panose="02000000000000000000" pitchFamily="2" charset="-122"/>
              </a:rPr>
              <a:t>程序设计</a:t>
            </a:r>
          </a:p>
        </p:txBody>
      </p:sp>
      <p:pic>
        <p:nvPicPr>
          <p:cNvPr id="1034" name="Picture 10"/>
          <p:cNvPicPr>
            <a:picLocks noChangeArrowheads="1"/>
          </p:cNvPicPr>
          <p:nvPr/>
        </p:nvPicPr>
        <p:blipFill>
          <a:blip r:embed="rId6">
            <a:extLst>
              <a:ext uri="{28A0092B-C50C-407E-A947-70E740481C1C}">
                <a14:useLocalDpi xmlns:a14="http://schemas.microsoft.com/office/drawing/2010/main" val="0"/>
              </a:ext>
            </a:extLst>
          </a:blip>
          <a:srcRect/>
          <a:stretch/>
        </p:blipFill>
        <p:spPr bwMode="auto">
          <a:xfrm>
            <a:off x="14685351" y="2907115"/>
            <a:ext cx="5111875" cy="7331239"/>
          </a:xfrm>
          <a:prstGeom prst="rect">
            <a:avLst/>
          </a:prstGeom>
          <a:noFill/>
          <a:ln>
            <a:noFill/>
          </a:ln>
          <a:effectLst>
            <a:outerShdw blurRad="508000" dist="38100" dir="5400000" sx="105000" sy="105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0-#ppt_w/2"/>
                                          </p:val>
                                        </p:tav>
                                        <p:tav tm="100000">
                                          <p:val>
                                            <p:strVal val="#ppt_x"/>
                                          </p:val>
                                        </p:tav>
                                      </p:tavLst>
                                    </p:anim>
                                    <p:anim calcmode="lin" valueType="num">
                                      <p:cBhvr additive="base">
                                        <p:cTn id="8" dur="500" fill="hold"/>
                                        <p:tgtEl>
                                          <p:spTgt spid="2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bldLvl="0" animBg="1"/>
    </p:bldLst>
  </p:timing>
</p:sld>
</file>

<file path=ppt/slides/slide3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81D87D5F-4E0F-4C6A-9F2F-9E7E2445DD60}"/>
              </a:ext>
            </a:extLst>
          </p:cNvPr>
          <p:cNvSpPr txBox="1"/>
          <p:nvPr/>
        </p:nvSpPr>
        <p:spPr>
          <a:xfrm>
            <a:off x="4227752" y="1697159"/>
            <a:ext cx="11379200" cy="704740"/>
          </a:xfrm>
          <a:prstGeom prst="rect">
            <a:avLst/>
          </a:prstGeom>
          <a:noFill/>
        </p:spPr>
        <p:txBody>
          <a:bodyPr wrap="square">
            <a:spAutoFit/>
          </a:bodyPr>
          <a:lstStyle/>
          <a:p>
            <a:r>
              <a:rPr lang="zh-CN" altLang="en-US" sz="3982" dirty="0">
                <a:solidFill>
                  <a:schemeClr val="tx2">
                    <a:lumMod val="75000"/>
                  </a:schemeClr>
                </a:solidFill>
                <a:latin typeface="方正正纤黑简体" panose="02000000000000000000" pitchFamily="2" charset="-122"/>
                <a:ea typeface="方正正纤黑简体" panose="02000000000000000000" pitchFamily="2" charset="-122"/>
              </a:rPr>
              <a:t>此次课程设计所需程序结构如下图所示：</a:t>
            </a:r>
          </a:p>
        </p:txBody>
      </p:sp>
      <p:pic>
        <p:nvPicPr>
          <p:cNvPr id="5" name="图片 4" descr="程序设计">
            <a:extLst>
              <a:ext uri="{FF2B5EF4-FFF2-40B4-BE49-F238E27FC236}">
                <a16:creationId xmlns:a16="http://schemas.microsoft.com/office/drawing/2014/main" id="{98572AC3-349C-448C-9AF2-397A04927D31}"/>
              </a:ext>
            </a:extLst>
          </p:cNvPr>
          <p:cNvPicPr/>
          <p:nvPr/>
        </p:nvPicPr>
        <p:blipFill>
          <a:blip r:embed="rId2"/>
          <a:stretch>
            <a:fillRect/>
          </a:stretch>
        </p:blipFill>
        <p:spPr>
          <a:xfrm>
            <a:off x="4383268" y="4145680"/>
            <a:ext cx="12840289" cy="3944789"/>
          </a:xfrm>
          <a:prstGeom prst="rect">
            <a:avLst/>
          </a:prstGeom>
        </p:spPr>
      </p:pic>
      <p:sp>
        <p:nvSpPr>
          <p:cNvPr id="17" name="文本框 16">
            <a:extLst>
              <a:ext uri="{FF2B5EF4-FFF2-40B4-BE49-F238E27FC236}">
                <a16:creationId xmlns:a16="http://schemas.microsoft.com/office/drawing/2014/main" id="{9F043697-5B3F-4D64-BA0F-0797C1D6CF08}"/>
              </a:ext>
            </a:extLst>
          </p:cNvPr>
          <p:cNvSpPr txBox="1"/>
          <p:nvPr/>
        </p:nvSpPr>
        <p:spPr>
          <a:xfrm>
            <a:off x="1509881" y="1390752"/>
            <a:ext cx="7207863" cy="1317557"/>
          </a:xfrm>
          <a:prstGeom prst="rect">
            <a:avLst/>
          </a:prstGeom>
          <a:noFill/>
        </p:spPr>
        <p:txBody>
          <a:bodyPr wrap="square" rtlCol="0">
            <a:spAutoFit/>
          </a:bodyPr>
          <a:lstStyle/>
          <a:p>
            <a:r>
              <a:rPr lang="en-US" altLang="zh-CN" sz="7965"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Arial Black" panose="020B0A04020102020204" pitchFamily="34" charset="0"/>
                <a:ea typeface="字魂58号-创中黑" panose="00000500000000000000" pitchFamily="2" charset="-122"/>
                <a:sym typeface="Century Gothic" panose="020B0502020202020204" pitchFamily="34" charset="0"/>
              </a:rPr>
              <a:t>06.1</a:t>
            </a:r>
          </a:p>
        </p:txBody>
      </p:sp>
    </p:spTree>
    <p:extLst>
      <p:ext uri="{BB962C8B-B14F-4D97-AF65-F5344CB8AC3E}">
        <p14:creationId xmlns:p14="http://schemas.microsoft.com/office/powerpoint/2010/main" val="3324040347"/>
      </p:ext>
    </p:extLst>
  </p:cSld>
  <p:clrMapOvr>
    <a:masterClrMapping/>
  </p:clrMapOvr>
  <mc:AlternateContent xmlns:mc="http://schemas.openxmlformats.org/markup-compatibility/2006" xmlns:p14="http://schemas.microsoft.com/office/powerpoint/2010/main">
    <mc:Choice Requires="p14">
      <p:transition spd="slow" p14:dur="1600" advClick="0" advTm="3000">
        <p:blinds dir="vert"/>
      </p:transition>
    </mc:Choice>
    <mc:Fallback xmlns="">
      <p:transition spd="slow" advClick="0" advTm="3000">
        <p:blinds dir="vert"/>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A79EE521-704B-4BA6-8FFD-228A07468731}"/>
              </a:ext>
            </a:extLst>
          </p:cNvPr>
          <p:cNvSpPr txBox="1"/>
          <p:nvPr/>
        </p:nvSpPr>
        <p:spPr>
          <a:xfrm>
            <a:off x="1183981" y="2880834"/>
            <a:ext cx="8599096" cy="4281083"/>
          </a:xfrm>
          <a:prstGeom prst="rect">
            <a:avLst/>
          </a:prstGeom>
        </p:spPr>
        <p:txBody>
          <a:bodyPr vert="horz" lIns="91034" tIns="45517" rIns="91034" bIns="45517" rtlCol="0" anchor="b">
            <a:normAutofit/>
          </a:bodyPr>
          <a:lstStyle/>
          <a:p>
            <a:pPr algn="r" defTabSz="910377">
              <a:lnSpc>
                <a:spcPct val="90000"/>
              </a:lnSpc>
              <a:spcBef>
                <a:spcPct val="0"/>
              </a:spcBef>
              <a:spcAft>
                <a:spcPts val="597"/>
              </a:spcAft>
            </a:pPr>
            <a:r>
              <a:rPr lang="en-US" altLang="zh-CN" sz="10056" dirty="0">
                <a:solidFill>
                  <a:srgbClr val="FFFFFF"/>
                </a:solidFill>
                <a:latin typeface="+mj-lt"/>
                <a:ea typeface="+mj-ea"/>
                <a:cs typeface="+mj-cs"/>
              </a:rPr>
              <a:t>EOF</a:t>
            </a:r>
            <a:r>
              <a:rPr lang="zh-CN" altLang="en-US" sz="10056" dirty="0">
                <a:solidFill>
                  <a:srgbClr val="FFFFFF"/>
                </a:solidFill>
                <a:latin typeface="+mj-lt"/>
                <a:ea typeface="+mj-ea"/>
                <a:cs typeface="+mj-cs"/>
              </a:rPr>
              <a:t>计算代码：</a:t>
            </a:r>
            <a:endParaRPr lang="en-US" altLang="zh-CN" sz="10056" dirty="0">
              <a:solidFill>
                <a:srgbClr val="FFFFFF"/>
              </a:solidFill>
              <a:latin typeface="+mj-lt"/>
              <a:ea typeface="+mj-ea"/>
              <a:cs typeface="+mj-cs"/>
            </a:endParaRPr>
          </a:p>
        </p:txBody>
      </p:sp>
      <p:pic>
        <p:nvPicPr>
          <p:cNvPr id="3" name="图片 2">
            <a:extLst>
              <a:ext uri="{FF2B5EF4-FFF2-40B4-BE49-F238E27FC236}">
                <a16:creationId xmlns:a16="http://schemas.microsoft.com/office/drawing/2014/main" id="{E914E3A5-E61F-49D5-AEF3-87D46C632502}"/>
              </a:ext>
            </a:extLst>
          </p:cNvPr>
          <p:cNvPicPr>
            <a:picLocks noChangeAspect="1"/>
          </p:cNvPicPr>
          <p:nvPr/>
        </p:nvPicPr>
        <p:blipFill>
          <a:blip r:embed="rId2"/>
          <a:stretch>
            <a:fillRect/>
          </a:stretch>
        </p:blipFill>
        <p:spPr>
          <a:xfrm>
            <a:off x="13270035" y="1217954"/>
            <a:ext cx="6409340" cy="10367505"/>
          </a:xfrm>
          <a:prstGeom prst="rect">
            <a:avLst/>
          </a:prstGeom>
        </p:spPr>
      </p:pic>
      <p:sp>
        <p:nvSpPr>
          <p:cNvPr id="8" name="文本框 7">
            <a:extLst>
              <a:ext uri="{FF2B5EF4-FFF2-40B4-BE49-F238E27FC236}">
                <a16:creationId xmlns:a16="http://schemas.microsoft.com/office/drawing/2014/main" id="{B432FB96-2E9B-4D1B-85A1-5A9827C44D0A}"/>
              </a:ext>
            </a:extLst>
          </p:cNvPr>
          <p:cNvSpPr txBox="1"/>
          <p:nvPr/>
        </p:nvSpPr>
        <p:spPr>
          <a:xfrm>
            <a:off x="623821" y="820520"/>
            <a:ext cx="7207863" cy="1317557"/>
          </a:xfrm>
          <a:prstGeom prst="rect">
            <a:avLst/>
          </a:prstGeom>
          <a:noFill/>
        </p:spPr>
        <p:txBody>
          <a:bodyPr wrap="square" rtlCol="0">
            <a:spAutoFit/>
          </a:bodyPr>
          <a:lstStyle/>
          <a:p>
            <a:r>
              <a:rPr lang="en-US" altLang="zh-CN" sz="7965"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Arial Black" panose="020B0A04020102020204" pitchFamily="34" charset="0"/>
                <a:ea typeface="字魂58号-创中黑" panose="00000500000000000000" pitchFamily="2" charset="-122"/>
                <a:sym typeface="Century Gothic" panose="020B0502020202020204" pitchFamily="34" charset="0"/>
              </a:rPr>
              <a:t>06.2</a:t>
            </a:r>
          </a:p>
        </p:txBody>
      </p:sp>
    </p:spTree>
    <p:extLst>
      <p:ext uri="{BB962C8B-B14F-4D97-AF65-F5344CB8AC3E}">
        <p14:creationId xmlns:p14="http://schemas.microsoft.com/office/powerpoint/2010/main" val="3686742965"/>
      </p:ext>
    </p:extLst>
  </p:cSld>
  <p:clrMapOvr>
    <a:masterClrMapping/>
  </p:clrMapOvr>
  <mc:AlternateContent xmlns:mc="http://schemas.openxmlformats.org/markup-compatibility/2006" xmlns:p14="http://schemas.microsoft.com/office/powerpoint/2010/main">
    <mc:Choice Requires="p14">
      <p:transition spd="slow" p14:dur="1600" advClick="0" advTm="3000">
        <p:blinds dir="vert"/>
      </p:transition>
    </mc:Choice>
    <mc:Fallback xmlns="">
      <p:transition spd="slow" advClick="0" advTm="3000">
        <p:blinds dir="vert"/>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A79EE521-704B-4BA6-8FFD-228A07468731}"/>
              </a:ext>
            </a:extLst>
          </p:cNvPr>
          <p:cNvSpPr txBox="1"/>
          <p:nvPr/>
        </p:nvSpPr>
        <p:spPr>
          <a:xfrm>
            <a:off x="1183981" y="1522029"/>
            <a:ext cx="7856158" cy="5639888"/>
          </a:xfrm>
          <a:prstGeom prst="rect">
            <a:avLst/>
          </a:prstGeom>
        </p:spPr>
        <p:txBody>
          <a:bodyPr vert="horz" lIns="91034" tIns="45517" rIns="91034" bIns="45517" rtlCol="0" anchor="b">
            <a:normAutofit/>
          </a:bodyPr>
          <a:lstStyle/>
          <a:p>
            <a:pPr algn="r" defTabSz="910377">
              <a:lnSpc>
                <a:spcPct val="90000"/>
              </a:lnSpc>
              <a:spcBef>
                <a:spcPct val="0"/>
              </a:spcBef>
              <a:spcAft>
                <a:spcPts val="597"/>
              </a:spcAft>
            </a:pPr>
            <a:r>
              <a:rPr lang="zh-CN" altLang="en-US" sz="10056" dirty="0">
                <a:solidFill>
                  <a:srgbClr val="FFFFFF"/>
                </a:solidFill>
                <a:latin typeface="+mj-lt"/>
                <a:ea typeface="+mj-ea"/>
                <a:cs typeface="+mj-cs"/>
              </a:rPr>
              <a:t>声速计算函数：</a:t>
            </a:r>
            <a:endParaRPr lang="en-US" altLang="zh-CN" sz="10056" dirty="0">
              <a:solidFill>
                <a:srgbClr val="FFFFFF"/>
              </a:solidFill>
              <a:latin typeface="+mj-lt"/>
              <a:ea typeface="+mj-ea"/>
              <a:cs typeface="+mj-cs"/>
            </a:endParaRPr>
          </a:p>
        </p:txBody>
      </p:sp>
      <p:pic>
        <p:nvPicPr>
          <p:cNvPr id="3" name="图片 2">
            <a:extLst>
              <a:ext uri="{FF2B5EF4-FFF2-40B4-BE49-F238E27FC236}">
                <a16:creationId xmlns:a16="http://schemas.microsoft.com/office/drawing/2014/main" id="{E914E3A5-E61F-49D5-AEF3-87D46C632502}"/>
              </a:ext>
            </a:extLst>
          </p:cNvPr>
          <p:cNvPicPr>
            <a:picLocks noChangeAspect="1"/>
          </p:cNvPicPr>
          <p:nvPr/>
        </p:nvPicPr>
        <p:blipFill>
          <a:blip r:embed="rId2"/>
          <a:stretch>
            <a:fillRect/>
          </a:stretch>
        </p:blipFill>
        <p:spPr>
          <a:xfrm>
            <a:off x="13270035" y="1217954"/>
            <a:ext cx="6409340" cy="10367505"/>
          </a:xfrm>
          <a:prstGeom prst="rect">
            <a:avLst/>
          </a:prstGeom>
        </p:spPr>
      </p:pic>
    </p:spTree>
    <p:extLst>
      <p:ext uri="{BB962C8B-B14F-4D97-AF65-F5344CB8AC3E}">
        <p14:creationId xmlns:p14="http://schemas.microsoft.com/office/powerpoint/2010/main" val="1595133001"/>
      </p:ext>
    </p:extLst>
  </p:cSld>
  <p:clrMapOvr>
    <a:masterClrMapping/>
  </p:clrMapOvr>
  <mc:AlternateContent xmlns:mc="http://schemas.openxmlformats.org/markup-compatibility/2006" xmlns:p14="http://schemas.microsoft.com/office/powerpoint/2010/main">
    <mc:Choice Requires="p14">
      <p:transition spd="slow" p14:dur="1600" advClick="0" advTm="3000">
        <p:blinds dir="vert"/>
      </p:transition>
    </mc:Choice>
    <mc:Fallback xmlns="">
      <p:transition spd="slow" advClick="0" advTm="3000">
        <p:blinds dir="vert"/>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extLst>
              <a:ext uri="{28A0092B-C50C-407E-A947-70E740481C1C}">
                <a14:useLocalDpi xmlns:a14="http://schemas.microsoft.com/office/drawing/2010/main" val="0"/>
              </a:ext>
            </a:extLst>
          </a:blip>
          <a:srcRect/>
          <a:stretch/>
        </p:blipFill>
        <p:spPr>
          <a:xfrm>
            <a:off x="3639944" y="28448"/>
            <a:ext cx="19138393" cy="12758928"/>
          </a:xfrm>
          <a:prstGeom prst="rect">
            <a:avLst/>
          </a:prstGeom>
          <a:blipFill>
            <a:blip r:embed="rId3"/>
            <a:stretch>
              <a:fillRect/>
            </a:stretch>
          </a:blipFill>
        </p:spPr>
      </p:pic>
      <p:grpSp>
        <p:nvGrpSpPr>
          <p:cNvPr id="5" name="组合 4"/>
          <p:cNvGrpSpPr/>
          <p:nvPr/>
        </p:nvGrpSpPr>
        <p:grpSpPr>
          <a:xfrm>
            <a:off x="1" y="5134"/>
            <a:ext cx="14941614" cy="12805556"/>
            <a:chOff x="10532886" y="-264001"/>
            <a:chExt cx="12674083" cy="12855545"/>
          </a:xfrm>
          <a:solidFill>
            <a:schemeClr val="accent1">
              <a:lumMod val="60000"/>
              <a:lumOff val="40000"/>
            </a:schemeClr>
          </a:solidFill>
        </p:grpSpPr>
        <p:sp>
          <p:nvSpPr>
            <p:cNvPr id="2" name="矩形 1"/>
            <p:cNvSpPr/>
            <p:nvPr/>
          </p:nvSpPr>
          <p:spPr>
            <a:xfrm>
              <a:off x="10532886" y="-264001"/>
              <a:ext cx="8010121" cy="127579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2">
                <a:latin typeface="Century Gothic" panose="020B0502020202020204" pitchFamily="34" charset="0"/>
                <a:ea typeface="字魂58号-创中黑" panose="00000500000000000000" pitchFamily="2" charset="-122"/>
                <a:sym typeface="Century Gothic" panose="020B0502020202020204" pitchFamily="34" charset="0"/>
              </a:endParaRPr>
            </a:p>
          </p:txBody>
        </p:sp>
        <p:graphicFrame>
          <p:nvGraphicFramePr>
            <p:cNvPr id="14" name="图表 13"/>
            <p:cNvGraphicFramePr/>
            <p:nvPr>
              <p:extLst>
                <p:ext uri="{D42A27DB-BD31-4B8C-83A1-F6EECF244321}">
                  <p14:modId xmlns:p14="http://schemas.microsoft.com/office/powerpoint/2010/main" val="2103026983"/>
                </p:ext>
              </p:extLst>
            </p:nvPr>
          </p:nvGraphicFramePr>
          <p:xfrm>
            <a:off x="19444196" y="8963226"/>
            <a:ext cx="3762773" cy="3628318"/>
          </p:xfrm>
          <a:graphic>
            <a:graphicData uri="http://schemas.openxmlformats.org/drawingml/2006/chart">
              <c:chart xmlns:c="http://schemas.openxmlformats.org/drawingml/2006/chart" xmlns:r="http://schemas.openxmlformats.org/officeDocument/2006/relationships" r:id="rId4"/>
            </a:graphicData>
          </a:graphic>
        </p:graphicFrame>
      </p:grpSp>
      <p:pic>
        <p:nvPicPr>
          <p:cNvPr id="12" name="图片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1032555" y="12246"/>
            <a:ext cx="1745782" cy="1745782"/>
          </a:xfrm>
          <a:prstGeom prst="rect">
            <a:avLst/>
          </a:prstGeom>
        </p:spPr>
      </p:pic>
      <p:sp>
        <p:nvSpPr>
          <p:cNvPr id="10" name="文本框 9">
            <a:extLst>
              <a:ext uri="{FF2B5EF4-FFF2-40B4-BE49-F238E27FC236}">
                <a16:creationId xmlns:a16="http://schemas.microsoft.com/office/drawing/2014/main" id="{7FF7EE9A-F437-4C15-879E-EDCFAD3CCE89}"/>
              </a:ext>
            </a:extLst>
          </p:cNvPr>
          <p:cNvSpPr txBox="1"/>
          <p:nvPr/>
        </p:nvSpPr>
        <p:spPr>
          <a:xfrm>
            <a:off x="5614937" y="4930441"/>
            <a:ext cx="11464165" cy="1440121"/>
          </a:xfrm>
          <a:prstGeom prst="rect">
            <a:avLst/>
          </a:prstGeom>
          <a:noFill/>
        </p:spPr>
        <p:txBody>
          <a:bodyPr wrap="square">
            <a:spAutoFit/>
          </a:bodyPr>
          <a:lstStyle/>
          <a:p>
            <a:r>
              <a:rPr lang="zh-CN" altLang="en-US" sz="8761" dirty="0">
                <a:solidFill>
                  <a:srgbClr val="323B43"/>
                </a:solidFill>
                <a:latin typeface="方正正纤黑简体" panose="02000000000000000000" pitchFamily="2" charset="-122"/>
                <a:ea typeface="方正正纤黑简体" panose="02000000000000000000" pitchFamily="2" charset="-122"/>
              </a:rPr>
              <a:t>结论分</a:t>
            </a:r>
            <a:r>
              <a:rPr lang="zh-CN" altLang="en-US" sz="8761" dirty="0">
                <a:solidFill>
                  <a:schemeClr val="bg1"/>
                </a:solidFill>
                <a:latin typeface="方正正纤黑简体" panose="02000000000000000000" pitchFamily="2" charset="-122"/>
                <a:ea typeface="方正正纤黑简体" panose="02000000000000000000" pitchFamily="2" charset="-122"/>
              </a:rPr>
              <a:t>析</a:t>
            </a:r>
          </a:p>
        </p:txBody>
      </p:sp>
      <p:sp>
        <p:nvSpPr>
          <p:cNvPr id="11" name="文本框 10">
            <a:extLst>
              <a:ext uri="{FF2B5EF4-FFF2-40B4-BE49-F238E27FC236}">
                <a16:creationId xmlns:a16="http://schemas.microsoft.com/office/drawing/2014/main" id="{FBC1A99E-46BD-4993-B029-D480020484C3}"/>
              </a:ext>
            </a:extLst>
          </p:cNvPr>
          <p:cNvSpPr txBox="1"/>
          <p:nvPr/>
        </p:nvSpPr>
        <p:spPr>
          <a:xfrm>
            <a:off x="1848627" y="4461436"/>
            <a:ext cx="3691991" cy="2634285"/>
          </a:xfrm>
          <a:prstGeom prst="rect">
            <a:avLst/>
          </a:prstGeom>
          <a:noFill/>
        </p:spPr>
        <p:txBody>
          <a:bodyPr wrap="square" rtlCol="0">
            <a:spAutoFit/>
          </a:bodyPr>
          <a:lstStyle/>
          <a:p>
            <a:r>
              <a:rPr lang="en-US" altLang="zh-CN" sz="16527"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Arial Black" panose="020B0A04020102020204" pitchFamily="34" charset="0"/>
                <a:ea typeface="字魂58号-创中黑" panose="00000500000000000000" pitchFamily="2" charset="-122"/>
                <a:sym typeface="Century Gothic" panose="020B0502020202020204" pitchFamily="34" charset="0"/>
              </a:rPr>
              <a:t>07.</a:t>
            </a:r>
          </a:p>
        </p:txBody>
      </p:sp>
    </p:spTree>
    <p:extLst>
      <p:ext uri="{BB962C8B-B14F-4D97-AF65-F5344CB8AC3E}">
        <p14:creationId xmlns:p14="http://schemas.microsoft.com/office/powerpoint/2010/main" val="4266541720"/>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14:presetBounceEnd="50000">
                                      <p:stCondLst>
                                        <p:cond delay="500"/>
                                      </p:stCondLst>
                                      <p:childTnLst>
                                        <p:set>
                                          <p:cBhvr>
                                            <p:cTn id="6" dur="1" fill="hold">
                                              <p:stCondLst>
                                                <p:cond delay="0"/>
                                              </p:stCondLst>
                                            </p:cTn>
                                            <p:tgtEl>
                                              <p:spTgt spid="5"/>
                                            </p:tgtEl>
                                            <p:attrNameLst>
                                              <p:attrName>style.visibility</p:attrName>
                                            </p:attrNameLst>
                                          </p:cBhvr>
                                          <p:to>
                                            <p:strVal val="visible"/>
                                          </p:to>
                                        </p:set>
                                        <p:anim calcmode="lin" valueType="num" p14:bounceEnd="50000">
                                          <p:cBhvr additive="base">
                                            <p:cTn id="7" dur="1000" fill="hold"/>
                                            <p:tgtEl>
                                              <p:spTgt spid="5"/>
                                            </p:tgtEl>
                                            <p:attrNameLst>
                                              <p:attrName>ppt_x</p:attrName>
                                            </p:attrNameLst>
                                          </p:cBhvr>
                                          <p:tavLst>
                                            <p:tav tm="0">
                                              <p:val>
                                                <p:strVal val="1+#ppt_w/2"/>
                                              </p:val>
                                            </p:tav>
                                            <p:tav tm="100000">
                                              <p:val>
                                                <p:strVal val="#ppt_x"/>
                                              </p:val>
                                            </p:tav>
                                          </p:tavLst>
                                        </p:anim>
                                        <p:anim calcmode="lin" valueType="num" p14:bounceEnd="50000">
                                          <p:cBhvr additive="base">
                                            <p:cTn id="8" dur="10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1+#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50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1000" fill="hold"/>
                                            <p:tgtEl>
                                              <p:spTgt spid="5"/>
                                            </p:tgtEl>
                                            <p:attrNameLst>
                                              <p:attrName>ppt_x</p:attrName>
                                            </p:attrNameLst>
                                          </p:cBhvr>
                                          <p:tavLst>
                                            <p:tav tm="0">
                                              <p:val>
                                                <p:strVal val="1+#ppt_w/2"/>
                                              </p:val>
                                            </p:tav>
                                            <p:tav tm="100000">
                                              <p:val>
                                                <p:strVal val="#ppt_x"/>
                                              </p:val>
                                            </p:tav>
                                          </p:tavLst>
                                        </p:anim>
                                        <p:anim calcmode="lin" valueType="num">
                                          <p:cBhvr additive="base">
                                            <p:cTn id="12" dur="10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3">
            <a:extLst>
              <a:ext uri="{28A0092B-C50C-407E-A947-70E740481C1C}">
                <a14:useLocalDpi xmlns:a14="http://schemas.microsoft.com/office/drawing/2010/main" val="0"/>
              </a:ext>
            </a:extLst>
          </a:blip>
          <a:srcRect l="20422" r="38050" b="127"/>
          <a:stretch/>
        </p:blipFill>
        <p:spPr>
          <a:xfrm>
            <a:off x="0" y="12246"/>
            <a:ext cx="2977557" cy="12744704"/>
          </a:xfrm>
          <a:prstGeom prst="rect">
            <a:avLst/>
          </a:prstGeom>
        </p:spPr>
      </p:pic>
      <p:grpSp>
        <p:nvGrpSpPr>
          <p:cNvPr id="3" name="组合 2"/>
          <p:cNvGrpSpPr/>
          <p:nvPr/>
        </p:nvGrpSpPr>
        <p:grpSpPr>
          <a:xfrm>
            <a:off x="2555769" y="28448"/>
            <a:ext cx="1459109" cy="12744704"/>
            <a:chOff x="7943850" y="0"/>
            <a:chExt cx="1465623" cy="12801600"/>
          </a:xfrm>
          <a:solidFill>
            <a:srgbClr val="00A199"/>
          </a:solidFill>
        </p:grpSpPr>
        <p:sp>
          <p:nvSpPr>
            <p:cNvPr id="21" name="矩形 20"/>
            <p:cNvSpPr/>
            <p:nvPr/>
          </p:nvSpPr>
          <p:spPr>
            <a:xfrm>
              <a:off x="7943850" y="0"/>
              <a:ext cx="1465623" cy="1280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758165"/>
              <a:endParaRPr lang="zh-CN" altLang="en-US" sz="3460">
                <a:latin typeface="Century Gothic" panose="020B0502020202020204" pitchFamily="34" charset="0"/>
                <a:ea typeface="字魂58号-创中黑" panose="00000500000000000000" pitchFamily="2" charset="-122"/>
                <a:sym typeface="Century Gothic" panose="020B0502020202020204" pitchFamily="34" charset="0"/>
              </a:endParaRPr>
            </a:p>
          </p:txBody>
        </p:sp>
        <p:sp>
          <p:nvSpPr>
            <p:cNvPr id="25" name="文本框 24"/>
            <p:cNvSpPr txBox="1"/>
            <p:nvPr/>
          </p:nvSpPr>
          <p:spPr>
            <a:xfrm rot="10800000">
              <a:off x="8445409" y="2130425"/>
              <a:ext cx="462503" cy="6185371"/>
            </a:xfrm>
            <a:prstGeom prst="rect">
              <a:avLst/>
            </a:prstGeom>
            <a:grpFill/>
          </p:spPr>
          <p:txBody>
            <a:bodyPr vert="eaVert" wrap="square" rtlCol="0">
              <a:spAutoFit/>
            </a:bodyPr>
            <a:lstStyle/>
            <a:p>
              <a:pPr algn="r"/>
              <a:r>
                <a:rPr lang="en-US" altLang="zh-CN" sz="1792" spc="597" dirty="0">
                  <a:solidFill>
                    <a:schemeClr val="bg1"/>
                  </a:solidFill>
                  <a:latin typeface="Arial Black" panose="020B0A04020102020204" pitchFamily="34" charset="0"/>
                  <a:ea typeface="字魂58号-创中黑" panose="00000500000000000000" pitchFamily="2" charset="-122"/>
                  <a:sym typeface="Century Gothic" panose="020B0502020202020204" pitchFamily="34" charset="0"/>
                </a:rPr>
                <a:t>PHOTO FROM PIXABAY</a:t>
              </a:r>
              <a:endParaRPr lang="zh-CN" altLang="en-US" sz="1792" spc="597" dirty="0">
                <a:solidFill>
                  <a:schemeClr val="bg1"/>
                </a:solidFill>
                <a:latin typeface="Arial Black" panose="020B0A04020102020204" pitchFamily="34" charset="0"/>
                <a:ea typeface="字魂58号-创中黑" panose="00000500000000000000" pitchFamily="2" charset="-122"/>
                <a:sym typeface="Century Gothic" panose="020B0502020202020204" pitchFamily="34" charset="0"/>
              </a:endParaRPr>
            </a:p>
          </p:txBody>
        </p:sp>
      </p:grpSp>
      <p:pic>
        <p:nvPicPr>
          <p:cNvPr id="12" name="图片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032555" y="12246"/>
            <a:ext cx="1745782" cy="1745782"/>
          </a:xfrm>
          <a:prstGeom prst="rect">
            <a:avLst/>
          </a:prstGeom>
        </p:spPr>
      </p:pic>
      <p:sp>
        <p:nvSpPr>
          <p:cNvPr id="16" name="文本框 15">
            <a:extLst>
              <a:ext uri="{FF2B5EF4-FFF2-40B4-BE49-F238E27FC236}">
                <a16:creationId xmlns:a16="http://schemas.microsoft.com/office/drawing/2014/main" id="{68E7E5B6-B6F3-4442-81D7-7EC5814F65FA}"/>
              </a:ext>
            </a:extLst>
          </p:cNvPr>
          <p:cNvSpPr txBox="1"/>
          <p:nvPr/>
        </p:nvSpPr>
        <p:spPr>
          <a:xfrm>
            <a:off x="5189063" y="2628300"/>
            <a:ext cx="14669306" cy="6986118"/>
          </a:xfrm>
          <a:prstGeom prst="rect">
            <a:avLst/>
          </a:prstGeom>
          <a:noFill/>
        </p:spPr>
        <p:txBody>
          <a:bodyPr wrap="square">
            <a:spAutoFit/>
          </a:bodyPr>
          <a:lstStyle/>
          <a:p>
            <a:r>
              <a:rPr lang="en-US" altLang="zh-CN" sz="5376" dirty="0">
                <a:solidFill>
                  <a:schemeClr val="tx2">
                    <a:lumMod val="75000"/>
                  </a:schemeClr>
                </a:solidFill>
                <a:latin typeface="方正正纤黑简体" panose="02000000000000000000" pitchFamily="2" charset="-122"/>
                <a:ea typeface="方正正纤黑简体" panose="02000000000000000000" pitchFamily="2" charset="-122"/>
              </a:rPr>
              <a:t>1</a:t>
            </a:r>
            <a:r>
              <a:rPr lang="zh-CN" altLang="en-US" sz="3584" dirty="0">
                <a:solidFill>
                  <a:schemeClr val="tx2">
                    <a:lumMod val="75000"/>
                  </a:schemeClr>
                </a:solidFill>
                <a:latin typeface="方正正纤黑简体" panose="02000000000000000000" pitchFamily="2" charset="-122"/>
                <a:ea typeface="方正正纤黑简体" panose="02000000000000000000" pitchFamily="2" charset="-122"/>
              </a:rPr>
              <a:t>、通过经验观测分析，表面层声速主要取决于随海深增加的压力</a:t>
            </a:r>
            <a:r>
              <a:rPr lang="en-US" altLang="zh-CN" sz="3584" dirty="0">
                <a:solidFill>
                  <a:schemeClr val="tx2">
                    <a:lumMod val="75000"/>
                  </a:schemeClr>
                </a:solidFill>
                <a:latin typeface="方正正纤黑简体" panose="02000000000000000000" pitchFamily="2" charset="-122"/>
                <a:ea typeface="方正正纤黑简体" panose="02000000000000000000" pitchFamily="2" charset="-122"/>
              </a:rPr>
              <a:t>,</a:t>
            </a:r>
            <a:r>
              <a:rPr lang="zh-CN" altLang="en-US" sz="3584" dirty="0">
                <a:solidFill>
                  <a:schemeClr val="tx2">
                    <a:lumMod val="75000"/>
                  </a:schemeClr>
                </a:solidFill>
                <a:latin typeface="方正正纤黑简体" panose="02000000000000000000" pitchFamily="2" charset="-122"/>
                <a:ea typeface="方正正纤黑简体" panose="02000000000000000000" pitchFamily="2" charset="-122"/>
              </a:rPr>
              <a:t>故声速可能出现微弱的增加；跃变层声速主要受温度控制</a:t>
            </a:r>
            <a:r>
              <a:rPr lang="en-US" altLang="zh-CN" sz="3584" dirty="0">
                <a:solidFill>
                  <a:schemeClr val="tx2">
                    <a:lumMod val="75000"/>
                  </a:schemeClr>
                </a:solidFill>
                <a:latin typeface="方正正纤黑简体" panose="02000000000000000000" pitchFamily="2" charset="-122"/>
                <a:ea typeface="方正正纤黑简体" panose="02000000000000000000" pitchFamily="2" charset="-122"/>
              </a:rPr>
              <a:t>,</a:t>
            </a:r>
            <a:r>
              <a:rPr lang="zh-CN" altLang="en-US" sz="3584" dirty="0">
                <a:solidFill>
                  <a:schemeClr val="tx2">
                    <a:lumMod val="75000"/>
                  </a:schemeClr>
                </a:solidFill>
                <a:latin typeface="方正正纤黑简体" panose="02000000000000000000" pitchFamily="2" charset="-122"/>
                <a:ea typeface="方正正纤黑简体" panose="02000000000000000000" pitchFamily="2" charset="-122"/>
              </a:rPr>
              <a:t>声速随温度降低而减小，该深度区域内声速随深度增加减小；深海等温层声速随着压力的增加而提升，出现正声速梯度。在负主跃层和深海等温层之间会出现一个声速最小的水层，深度大于一定范围内声速的变化慢慢趋于</a:t>
            </a:r>
            <a:r>
              <a:rPr lang="en-US" altLang="zh-CN" sz="3584" dirty="0">
                <a:solidFill>
                  <a:schemeClr val="tx2">
                    <a:lumMod val="75000"/>
                  </a:schemeClr>
                </a:solidFill>
                <a:latin typeface="方正正纤黑简体" panose="02000000000000000000" pitchFamily="2" charset="-122"/>
                <a:ea typeface="方正正纤黑简体" panose="02000000000000000000" pitchFamily="2" charset="-122"/>
              </a:rPr>
              <a:t>0</a:t>
            </a:r>
            <a:r>
              <a:rPr lang="zh-CN" altLang="en-US" sz="3584" dirty="0">
                <a:solidFill>
                  <a:schemeClr val="tx2">
                    <a:lumMod val="75000"/>
                  </a:schemeClr>
                </a:solidFill>
                <a:latin typeface="方正正纤黑简体" panose="02000000000000000000" pitchFamily="2" charset="-122"/>
                <a:ea typeface="方正正纤黑简体" panose="02000000000000000000" pitchFamily="2" charset="-122"/>
              </a:rPr>
              <a:t>，而后减小，但由于从 </a:t>
            </a:r>
            <a:r>
              <a:rPr lang="en-US" altLang="zh-CN" sz="3584" dirty="0">
                <a:solidFill>
                  <a:schemeClr val="tx2">
                    <a:lumMod val="75000"/>
                  </a:schemeClr>
                </a:solidFill>
                <a:latin typeface="方正正纤黑简体" panose="02000000000000000000" pitchFamily="2" charset="-122"/>
                <a:ea typeface="方正正纤黑简体" panose="02000000000000000000" pitchFamily="2" charset="-122"/>
              </a:rPr>
              <a:t>Argo </a:t>
            </a:r>
            <a:r>
              <a:rPr lang="zh-CN" altLang="en-US" sz="3584" dirty="0">
                <a:solidFill>
                  <a:schemeClr val="tx2">
                    <a:lumMod val="75000"/>
                  </a:schemeClr>
                </a:solidFill>
                <a:latin typeface="方正正纤黑简体" panose="02000000000000000000" pitchFamily="2" charset="-122"/>
                <a:ea typeface="方正正纤黑简体" panose="02000000000000000000" pitchFamily="2" charset="-122"/>
              </a:rPr>
              <a:t>浮标获取数据最大深度限制所以只能观察到深海等温层的一小部分变化。</a:t>
            </a:r>
          </a:p>
          <a:p>
            <a:r>
              <a:rPr lang="zh-CN" altLang="en-US" sz="3584" dirty="0">
                <a:solidFill>
                  <a:schemeClr val="tx2">
                    <a:lumMod val="75000"/>
                  </a:schemeClr>
                </a:solidFill>
                <a:latin typeface="方正正纤黑简体" panose="02000000000000000000" pitchFamily="2" charset="-122"/>
                <a:ea typeface="方正正纤黑简体" panose="02000000000000000000" pitchFamily="2" charset="-122"/>
              </a:rPr>
              <a:t>  同一深度的声速随时间的变化大体呈现出年周期性，而不同的声速剖面层在这一年的周期内有着不同的变化。通过观察图像还可发现随着深度的增加，声速在一年内的变化量值越来越小，特别是到了 </a:t>
            </a:r>
            <a:r>
              <a:rPr lang="en-US" altLang="zh-CN" sz="3584" dirty="0">
                <a:solidFill>
                  <a:schemeClr val="tx2">
                    <a:lumMod val="75000"/>
                  </a:schemeClr>
                </a:solidFill>
                <a:latin typeface="方正正纤黑简体" panose="02000000000000000000" pitchFamily="2" charset="-122"/>
                <a:ea typeface="方正正纤黑简体" panose="02000000000000000000" pitchFamily="2" charset="-122"/>
              </a:rPr>
              <a:t>1500 </a:t>
            </a:r>
            <a:r>
              <a:rPr lang="zh-CN" altLang="en-US" sz="3584" dirty="0">
                <a:solidFill>
                  <a:schemeClr val="tx2">
                    <a:lumMod val="75000"/>
                  </a:schemeClr>
                </a:solidFill>
                <a:latin typeface="方正正纤黑简体" panose="02000000000000000000" pitchFamily="2" charset="-122"/>
                <a:ea typeface="方正正纤黑简体" panose="02000000000000000000" pitchFamily="2" charset="-122"/>
              </a:rPr>
              <a:t>米，一年内声速的差距更小。可以看出声速的变化主要集中在混合层和跃变层深度较浅部分，而且呈现出了季节性的变化。</a:t>
            </a:r>
          </a:p>
        </p:txBody>
      </p:sp>
    </p:spTree>
    <p:extLst>
      <p:ext uri="{BB962C8B-B14F-4D97-AF65-F5344CB8AC3E}">
        <p14:creationId xmlns:p14="http://schemas.microsoft.com/office/powerpoint/2010/main" val="2683401100"/>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14:presetBounceEnd="50000">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14:bounceEnd="50000">
                                          <p:cBhvr additive="base">
                                            <p:cTn id="7" dur="1000" fill="hold"/>
                                            <p:tgtEl>
                                              <p:spTgt spid="3"/>
                                            </p:tgtEl>
                                            <p:attrNameLst>
                                              <p:attrName>ppt_x</p:attrName>
                                            </p:attrNameLst>
                                          </p:cBhvr>
                                          <p:tavLst>
                                            <p:tav tm="0">
                                              <p:val>
                                                <p:strVal val="1+#ppt_w/2"/>
                                              </p:val>
                                            </p:tav>
                                            <p:tav tm="100000">
                                              <p:val>
                                                <p:strVal val="#ppt_x"/>
                                              </p:val>
                                            </p:tav>
                                          </p:tavLst>
                                        </p:anim>
                                        <p:anim calcmode="lin" valueType="num" p14:bounceEnd="50000">
                                          <p:cBhvr additive="base">
                                            <p:cTn id="8" dur="1000" fill="hold"/>
                                            <p:tgtEl>
                                              <p:spTgt spid="3"/>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14:presetBounceEnd="50000">
                                      <p:stCondLst>
                                        <p:cond delay="250"/>
                                      </p:stCondLst>
                                      <p:childTnLst>
                                        <p:set>
                                          <p:cBhvr>
                                            <p:cTn id="10" dur="1" fill="hold">
                                              <p:stCondLst>
                                                <p:cond delay="0"/>
                                              </p:stCondLst>
                                            </p:cTn>
                                            <p:tgtEl>
                                              <p:spTgt spid="5"/>
                                            </p:tgtEl>
                                            <p:attrNameLst>
                                              <p:attrName>style.visibility</p:attrName>
                                            </p:attrNameLst>
                                          </p:cBhvr>
                                          <p:to>
                                            <p:strVal val="visible"/>
                                          </p:to>
                                        </p:set>
                                        <p:anim calcmode="lin" valueType="num" p14:bounceEnd="50000">
                                          <p:cBhvr additive="base">
                                            <p:cTn id="11" dur="1000" fill="hold"/>
                                            <p:tgtEl>
                                              <p:spTgt spid="5"/>
                                            </p:tgtEl>
                                            <p:attrNameLst>
                                              <p:attrName>ppt_x</p:attrName>
                                            </p:attrNameLst>
                                          </p:cBhvr>
                                          <p:tavLst>
                                            <p:tav tm="0">
                                              <p:val>
                                                <p:strVal val="1+#ppt_w/2"/>
                                              </p:val>
                                            </p:tav>
                                            <p:tav tm="100000">
                                              <p:val>
                                                <p:strVal val="#ppt_x"/>
                                              </p:val>
                                            </p:tav>
                                          </p:tavLst>
                                        </p:anim>
                                        <p:anim calcmode="lin" valueType="num" p14:bounceEnd="50000">
                                          <p:cBhvr additive="base">
                                            <p:cTn id="12" dur="10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1+#ppt_w/2"/>
                                              </p:val>
                                            </p:tav>
                                            <p:tav tm="100000">
                                              <p:val>
                                                <p:strVal val="#ppt_x"/>
                                              </p:val>
                                            </p:tav>
                                          </p:tavLst>
                                        </p:anim>
                                        <p:anim calcmode="lin" valueType="num">
                                          <p:cBhvr additive="base">
                                            <p:cTn id="8" dur="1000" fill="hold"/>
                                            <p:tgtEl>
                                              <p:spTgt spid="3"/>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25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1000" fill="hold"/>
                                            <p:tgtEl>
                                              <p:spTgt spid="5"/>
                                            </p:tgtEl>
                                            <p:attrNameLst>
                                              <p:attrName>ppt_x</p:attrName>
                                            </p:attrNameLst>
                                          </p:cBhvr>
                                          <p:tavLst>
                                            <p:tav tm="0">
                                              <p:val>
                                                <p:strVal val="1+#ppt_w/2"/>
                                              </p:val>
                                            </p:tav>
                                            <p:tav tm="100000">
                                              <p:val>
                                                <p:strVal val="#ppt_x"/>
                                              </p:val>
                                            </p:tav>
                                          </p:tavLst>
                                        </p:anim>
                                        <p:anim calcmode="lin" valueType="num">
                                          <p:cBhvr additive="base">
                                            <p:cTn id="12" dur="10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3">
            <a:extLst>
              <a:ext uri="{28A0092B-C50C-407E-A947-70E740481C1C}">
                <a14:useLocalDpi xmlns:a14="http://schemas.microsoft.com/office/drawing/2010/main" val="0"/>
              </a:ext>
            </a:extLst>
          </a:blip>
          <a:srcRect l="20422" r="38050" b="127"/>
          <a:stretch/>
        </p:blipFill>
        <p:spPr>
          <a:xfrm>
            <a:off x="0" y="12246"/>
            <a:ext cx="2977557" cy="12744704"/>
          </a:xfrm>
          <a:prstGeom prst="rect">
            <a:avLst/>
          </a:prstGeom>
        </p:spPr>
      </p:pic>
      <p:grpSp>
        <p:nvGrpSpPr>
          <p:cNvPr id="3" name="组合 2"/>
          <p:cNvGrpSpPr/>
          <p:nvPr/>
        </p:nvGrpSpPr>
        <p:grpSpPr>
          <a:xfrm>
            <a:off x="2555769" y="28448"/>
            <a:ext cx="1459109" cy="12744704"/>
            <a:chOff x="7943850" y="0"/>
            <a:chExt cx="1465623" cy="12801600"/>
          </a:xfrm>
          <a:solidFill>
            <a:srgbClr val="00A199"/>
          </a:solidFill>
        </p:grpSpPr>
        <p:sp>
          <p:nvSpPr>
            <p:cNvPr id="21" name="矩形 20"/>
            <p:cNvSpPr/>
            <p:nvPr/>
          </p:nvSpPr>
          <p:spPr>
            <a:xfrm>
              <a:off x="7943850" y="0"/>
              <a:ext cx="1465623" cy="1280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758165"/>
              <a:endParaRPr lang="zh-CN" altLang="en-US" sz="3460">
                <a:latin typeface="Century Gothic" panose="020B0502020202020204" pitchFamily="34" charset="0"/>
                <a:ea typeface="字魂58号-创中黑" panose="00000500000000000000" pitchFamily="2" charset="-122"/>
                <a:sym typeface="Century Gothic" panose="020B0502020202020204" pitchFamily="34" charset="0"/>
              </a:endParaRPr>
            </a:p>
          </p:txBody>
        </p:sp>
        <p:sp>
          <p:nvSpPr>
            <p:cNvPr id="25" name="文本框 24"/>
            <p:cNvSpPr txBox="1"/>
            <p:nvPr/>
          </p:nvSpPr>
          <p:spPr>
            <a:xfrm rot="10800000">
              <a:off x="8445409" y="2130425"/>
              <a:ext cx="462503" cy="6185371"/>
            </a:xfrm>
            <a:prstGeom prst="rect">
              <a:avLst/>
            </a:prstGeom>
            <a:grpFill/>
          </p:spPr>
          <p:txBody>
            <a:bodyPr vert="eaVert" wrap="square" rtlCol="0">
              <a:spAutoFit/>
            </a:bodyPr>
            <a:lstStyle/>
            <a:p>
              <a:pPr algn="r"/>
              <a:r>
                <a:rPr lang="en-US" altLang="zh-CN" sz="1792" spc="597" dirty="0">
                  <a:solidFill>
                    <a:schemeClr val="bg1"/>
                  </a:solidFill>
                  <a:latin typeface="Arial Black" panose="020B0A04020102020204" pitchFamily="34" charset="0"/>
                  <a:ea typeface="字魂58号-创中黑" panose="00000500000000000000" pitchFamily="2" charset="-122"/>
                  <a:sym typeface="Century Gothic" panose="020B0502020202020204" pitchFamily="34" charset="0"/>
                </a:rPr>
                <a:t>PHOTO FROM PIXABAY</a:t>
              </a:r>
              <a:endParaRPr lang="zh-CN" altLang="en-US" sz="1792" spc="597" dirty="0">
                <a:solidFill>
                  <a:schemeClr val="bg1"/>
                </a:solidFill>
                <a:latin typeface="Arial Black" panose="020B0A04020102020204" pitchFamily="34" charset="0"/>
                <a:ea typeface="字魂58号-创中黑" panose="00000500000000000000" pitchFamily="2" charset="-122"/>
                <a:sym typeface="Century Gothic" panose="020B0502020202020204" pitchFamily="34" charset="0"/>
              </a:endParaRPr>
            </a:p>
          </p:txBody>
        </p:sp>
      </p:grpSp>
      <p:pic>
        <p:nvPicPr>
          <p:cNvPr id="12" name="图片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032555" y="12246"/>
            <a:ext cx="1745782" cy="1745782"/>
          </a:xfrm>
          <a:prstGeom prst="rect">
            <a:avLst/>
          </a:prstGeom>
        </p:spPr>
      </p:pic>
      <p:sp>
        <p:nvSpPr>
          <p:cNvPr id="16" name="文本框 15">
            <a:extLst>
              <a:ext uri="{FF2B5EF4-FFF2-40B4-BE49-F238E27FC236}">
                <a16:creationId xmlns:a16="http://schemas.microsoft.com/office/drawing/2014/main" id="{68E7E5B6-B6F3-4442-81D7-7EC5814F65FA}"/>
              </a:ext>
            </a:extLst>
          </p:cNvPr>
          <p:cNvSpPr txBox="1"/>
          <p:nvPr/>
        </p:nvSpPr>
        <p:spPr>
          <a:xfrm>
            <a:off x="5189063" y="2628300"/>
            <a:ext cx="14669306" cy="5308403"/>
          </a:xfrm>
          <a:prstGeom prst="rect">
            <a:avLst/>
          </a:prstGeom>
          <a:noFill/>
        </p:spPr>
        <p:txBody>
          <a:bodyPr wrap="square">
            <a:spAutoFit/>
          </a:bodyPr>
          <a:lstStyle/>
          <a:p>
            <a:r>
              <a:rPr lang="en-US" altLang="zh-CN" sz="5376" dirty="0">
                <a:solidFill>
                  <a:schemeClr val="tx2">
                    <a:lumMod val="75000"/>
                  </a:schemeClr>
                </a:solidFill>
                <a:latin typeface="方正正纤黑简体" panose="02000000000000000000" pitchFamily="2" charset="-122"/>
                <a:ea typeface="方正正纤黑简体" panose="02000000000000000000" pitchFamily="2" charset="-122"/>
              </a:rPr>
              <a:t>2</a:t>
            </a:r>
            <a:r>
              <a:rPr lang="zh-CN" altLang="en-US" sz="3584" dirty="0">
                <a:solidFill>
                  <a:schemeClr val="tx2">
                    <a:lumMod val="75000"/>
                  </a:schemeClr>
                </a:solidFill>
                <a:latin typeface="方正正纤黑简体" panose="02000000000000000000" pitchFamily="2" charset="-122"/>
                <a:ea typeface="方正正纤黑简体" panose="02000000000000000000" pitchFamily="2" charset="-122"/>
              </a:rPr>
              <a:t>、通过经验正交函数分析，得到</a:t>
            </a:r>
            <a:r>
              <a:rPr lang="en-US" altLang="zh-CN" sz="3584" dirty="0">
                <a:solidFill>
                  <a:schemeClr val="tx2">
                    <a:lumMod val="75000"/>
                  </a:schemeClr>
                </a:solidFill>
                <a:latin typeface="方正正纤黑简体" panose="02000000000000000000" pitchFamily="2" charset="-122"/>
                <a:ea typeface="方正正纤黑简体" panose="02000000000000000000" pitchFamily="2" charset="-122"/>
              </a:rPr>
              <a:t>EOF </a:t>
            </a:r>
            <a:r>
              <a:rPr lang="zh-CN" altLang="en-US" sz="3584" dirty="0">
                <a:solidFill>
                  <a:schemeClr val="tx2">
                    <a:lumMod val="75000"/>
                  </a:schemeClr>
                </a:solidFill>
                <a:latin typeface="方正正纤黑简体" panose="02000000000000000000" pitchFamily="2" charset="-122"/>
                <a:ea typeface="方正正纤黑简体" panose="02000000000000000000" pitchFamily="2" charset="-122"/>
              </a:rPr>
              <a:t>各模态方差贡献率和累计方差贡献率，前六个方差的贡献率可达到 </a:t>
            </a:r>
            <a:r>
              <a:rPr lang="en-US" altLang="zh-CN" sz="3584" dirty="0">
                <a:solidFill>
                  <a:schemeClr val="tx2">
                    <a:lumMod val="75000"/>
                  </a:schemeClr>
                </a:solidFill>
                <a:latin typeface="方正正纤黑简体" panose="02000000000000000000" pitchFamily="2" charset="-122"/>
                <a:ea typeface="方正正纤黑简体" panose="02000000000000000000" pitchFamily="2" charset="-122"/>
              </a:rPr>
              <a:t>94.92%</a:t>
            </a:r>
            <a:r>
              <a:rPr lang="zh-CN" altLang="en-US" sz="3584" dirty="0">
                <a:solidFill>
                  <a:schemeClr val="tx2">
                    <a:lumMod val="75000"/>
                  </a:schemeClr>
                </a:solidFill>
                <a:latin typeface="方正正纤黑简体" panose="02000000000000000000" pitchFamily="2" charset="-122"/>
                <a:ea typeface="方正正纤黑简体" panose="02000000000000000000" pitchFamily="2" charset="-122"/>
              </a:rPr>
              <a:t>，可以完全反映出海区内声速剖面的主要变化。从时间函数可以看出，第一模态具有明显的年周期变化特征：正值一般在每年的</a:t>
            </a:r>
            <a:r>
              <a:rPr lang="en-US" altLang="zh-CN" sz="3584" dirty="0">
                <a:solidFill>
                  <a:schemeClr val="tx2">
                    <a:lumMod val="75000"/>
                  </a:schemeClr>
                </a:solidFill>
                <a:latin typeface="方正正纤黑简体" panose="02000000000000000000" pitchFamily="2" charset="-122"/>
                <a:ea typeface="方正正纤黑简体" panose="02000000000000000000" pitchFamily="2" charset="-122"/>
              </a:rPr>
              <a:t>5-10</a:t>
            </a:r>
            <a:r>
              <a:rPr lang="zh-CN" altLang="en-US" sz="3584" dirty="0">
                <a:solidFill>
                  <a:schemeClr val="tx2">
                    <a:lumMod val="75000"/>
                  </a:schemeClr>
                </a:solidFill>
                <a:latin typeface="方正正纤黑简体" panose="02000000000000000000" pitchFamily="2" charset="-122"/>
                <a:ea typeface="方正正纤黑简体" panose="02000000000000000000" pitchFamily="2" charset="-122"/>
              </a:rPr>
              <a:t>月，最大值位于</a:t>
            </a:r>
            <a:r>
              <a:rPr lang="en-US" altLang="zh-CN" sz="3584" dirty="0">
                <a:solidFill>
                  <a:schemeClr val="tx2">
                    <a:lumMod val="75000"/>
                  </a:schemeClr>
                </a:solidFill>
                <a:latin typeface="方正正纤黑简体" panose="02000000000000000000" pitchFamily="2" charset="-122"/>
                <a:ea typeface="方正正纤黑简体" panose="02000000000000000000" pitchFamily="2" charset="-122"/>
              </a:rPr>
              <a:t>9-10</a:t>
            </a:r>
            <a:r>
              <a:rPr lang="zh-CN" altLang="en-US" sz="3584" dirty="0">
                <a:solidFill>
                  <a:schemeClr val="tx2">
                    <a:lumMod val="75000"/>
                  </a:schemeClr>
                </a:solidFill>
                <a:latin typeface="方正正纤黑简体" panose="02000000000000000000" pitchFamily="2" charset="-122"/>
                <a:ea typeface="方正正纤黑简体" panose="02000000000000000000" pitchFamily="2" charset="-122"/>
              </a:rPr>
              <a:t>月，</a:t>
            </a:r>
            <a:r>
              <a:rPr lang="en-US" altLang="zh-CN" sz="3584" dirty="0">
                <a:solidFill>
                  <a:schemeClr val="tx2">
                    <a:lumMod val="75000"/>
                  </a:schemeClr>
                </a:solidFill>
                <a:latin typeface="方正正纤黑简体" panose="02000000000000000000" pitchFamily="2" charset="-122"/>
                <a:ea typeface="方正正纤黑简体" panose="02000000000000000000" pitchFamily="2" charset="-122"/>
              </a:rPr>
              <a:t>11-4</a:t>
            </a:r>
            <a:r>
              <a:rPr lang="zh-CN" altLang="en-US" sz="3584" dirty="0">
                <a:solidFill>
                  <a:schemeClr val="tx2">
                    <a:lumMod val="75000"/>
                  </a:schemeClr>
                </a:solidFill>
                <a:latin typeface="方正正纤黑简体" panose="02000000000000000000" pitchFamily="2" charset="-122"/>
                <a:ea typeface="方正正纤黑简体" panose="02000000000000000000" pitchFamily="2" charset="-122"/>
              </a:rPr>
              <a:t>月为负值，最小值位于</a:t>
            </a:r>
            <a:r>
              <a:rPr lang="en-US" altLang="zh-CN" sz="3584" dirty="0">
                <a:solidFill>
                  <a:schemeClr val="tx2">
                    <a:lumMod val="75000"/>
                  </a:schemeClr>
                </a:solidFill>
                <a:latin typeface="方正正纤黑简体" panose="02000000000000000000" pitchFamily="2" charset="-122"/>
                <a:ea typeface="方正正纤黑简体" panose="02000000000000000000" pitchFamily="2" charset="-122"/>
              </a:rPr>
              <a:t>3-4</a:t>
            </a:r>
            <a:r>
              <a:rPr lang="zh-CN" altLang="en-US" sz="3584" dirty="0">
                <a:solidFill>
                  <a:schemeClr val="tx2">
                    <a:lumMod val="75000"/>
                  </a:schemeClr>
                </a:solidFill>
                <a:latin typeface="方正正纤黑简体" panose="02000000000000000000" pitchFamily="2" charset="-122"/>
                <a:ea typeface="方正正纤黑简体" panose="02000000000000000000" pitchFamily="2" charset="-122"/>
              </a:rPr>
              <a:t>月，与季节变换对应较好，春季、夏季海洋升温，声速不断增大，秋季、冬季声速逐渐减小，主要是受海洋混合层季节变化的影响。 第二模态时间函数也呈现出一定年周期变化，与第一模态时间函数具有明显的反向变化特征，峰值超前第</a:t>
            </a:r>
            <a:r>
              <a:rPr lang="en-US" altLang="zh-CN" sz="3584" dirty="0">
                <a:solidFill>
                  <a:schemeClr val="tx2">
                    <a:lumMod val="75000"/>
                  </a:schemeClr>
                </a:solidFill>
                <a:latin typeface="方正正纤黑简体" panose="02000000000000000000" pitchFamily="2" charset="-122"/>
                <a:ea typeface="方正正纤黑简体" panose="02000000000000000000" pitchFamily="2" charset="-122"/>
              </a:rPr>
              <a:t>1</a:t>
            </a:r>
            <a:r>
              <a:rPr lang="zh-CN" altLang="en-US" sz="3584" dirty="0">
                <a:solidFill>
                  <a:schemeClr val="tx2">
                    <a:lumMod val="75000"/>
                  </a:schemeClr>
                </a:solidFill>
                <a:latin typeface="方正正纤黑简体" panose="02000000000000000000" pitchFamily="2" charset="-122"/>
                <a:ea typeface="方正正纤黑简体" panose="02000000000000000000" pitchFamily="2" charset="-122"/>
              </a:rPr>
              <a:t>模态</a:t>
            </a:r>
            <a:r>
              <a:rPr lang="en-US" altLang="zh-CN" sz="3584" dirty="0">
                <a:solidFill>
                  <a:schemeClr val="tx2">
                    <a:lumMod val="75000"/>
                  </a:schemeClr>
                </a:solidFill>
                <a:latin typeface="方正正纤黑简体" panose="02000000000000000000" pitchFamily="2" charset="-122"/>
                <a:ea typeface="方正正纤黑简体" panose="02000000000000000000" pitchFamily="2" charset="-122"/>
              </a:rPr>
              <a:t>1-2</a:t>
            </a:r>
            <a:r>
              <a:rPr lang="zh-CN" altLang="en-US" sz="3584" dirty="0">
                <a:solidFill>
                  <a:schemeClr val="tx2">
                    <a:lumMod val="75000"/>
                  </a:schemeClr>
                </a:solidFill>
                <a:latin typeface="方正正纤黑简体" panose="02000000000000000000" pitchFamily="2" charset="-122"/>
                <a:ea typeface="方正正纤黑简体" panose="02000000000000000000" pitchFamily="2" charset="-122"/>
              </a:rPr>
              <a:t>月。第</a:t>
            </a:r>
            <a:r>
              <a:rPr lang="en-US" altLang="zh-CN" sz="3584" dirty="0">
                <a:solidFill>
                  <a:schemeClr val="tx2">
                    <a:lumMod val="75000"/>
                  </a:schemeClr>
                </a:solidFill>
                <a:latin typeface="方正正纤黑简体" panose="02000000000000000000" pitchFamily="2" charset="-122"/>
                <a:ea typeface="方正正纤黑简体" panose="02000000000000000000" pitchFamily="2" charset="-122"/>
              </a:rPr>
              <a:t>3</a:t>
            </a:r>
            <a:r>
              <a:rPr lang="zh-CN" altLang="en-US" sz="3584" dirty="0">
                <a:solidFill>
                  <a:schemeClr val="tx2">
                    <a:lumMod val="75000"/>
                  </a:schemeClr>
                </a:solidFill>
                <a:latin typeface="方正正纤黑简体" panose="02000000000000000000" pitchFamily="2" charset="-122"/>
                <a:ea typeface="方正正纤黑简体" panose="02000000000000000000" pitchFamily="2" charset="-122"/>
              </a:rPr>
              <a:t>模态空间函数不同于前两个模态以及</a:t>
            </a:r>
            <a:r>
              <a:rPr lang="en-US" altLang="zh-CN" sz="3584" dirty="0">
                <a:solidFill>
                  <a:schemeClr val="tx2">
                    <a:lumMod val="75000"/>
                  </a:schemeClr>
                </a:solidFill>
                <a:latin typeface="方正正纤黑简体" panose="02000000000000000000" pitchFamily="2" charset="-122"/>
                <a:ea typeface="方正正纤黑简体" panose="02000000000000000000" pitchFamily="2" charset="-122"/>
              </a:rPr>
              <a:t>4-6</a:t>
            </a:r>
            <a:r>
              <a:rPr lang="zh-CN" altLang="en-US" sz="3584" dirty="0">
                <a:solidFill>
                  <a:schemeClr val="tx2">
                    <a:lumMod val="75000"/>
                  </a:schemeClr>
                </a:solidFill>
                <a:latin typeface="方正正纤黑简体" panose="02000000000000000000" pitchFamily="2" charset="-122"/>
                <a:ea typeface="方正正纤黑简体" panose="02000000000000000000" pitchFamily="2" charset="-122"/>
              </a:rPr>
              <a:t>模态时间函数都比较复杂，没有明显的周期变化。</a:t>
            </a:r>
          </a:p>
        </p:txBody>
      </p:sp>
    </p:spTree>
    <p:extLst>
      <p:ext uri="{BB962C8B-B14F-4D97-AF65-F5344CB8AC3E}">
        <p14:creationId xmlns:p14="http://schemas.microsoft.com/office/powerpoint/2010/main" val="396479467"/>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14:presetBounceEnd="50000">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14:bounceEnd="50000">
                                          <p:cBhvr additive="base">
                                            <p:cTn id="7" dur="1000" fill="hold"/>
                                            <p:tgtEl>
                                              <p:spTgt spid="3"/>
                                            </p:tgtEl>
                                            <p:attrNameLst>
                                              <p:attrName>ppt_x</p:attrName>
                                            </p:attrNameLst>
                                          </p:cBhvr>
                                          <p:tavLst>
                                            <p:tav tm="0">
                                              <p:val>
                                                <p:strVal val="1+#ppt_w/2"/>
                                              </p:val>
                                            </p:tav>
                                            <p:tav tm="100000">
                                              <p:val>
                                                <p:strVal val="#ppt_x"/>
                                              </p:val>
                                            </p:tav>
                                          </p:tavLst>
                                        </p:anim>
                                        <p:anim calcmode="lin" valueType="num" p14:bounceEnd="50000">
                                          <p:cBhvr additive="base">
                                            <p:cTn id="8" dur="1000" fill="hold"/>
                                            <p:tgtEl>
                                              <p:spTgt spid="3"/>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14:presetBounceEnd="50000">
                                      <p:stCondLst>
                                        <p:cond delay="250"/>
                                      </p:stCondLst>
                                      <p:childTnLst>
                                        <p:set>
                                          <p:cBhvr>
                                            <p:cTn id="10" dur="1" fill="hold">
                                              <p:stCondLst>
                                                <p:cond delay="0"/>
                                              </p:stCondLst>
                                            </p:cTn>
                                            <p:tgtEl>
                                              <p:spTgt spid="5"/>
                                            </p:tgtEl>
                                            <p:attrNameLst>
                                              <p:attrName>style.visibility</p:attrName>
                                            </p:attrNameLst>
                                          </p:cBhvr>
                                          <p:to>
                                            <p:strVal val="visible"/>
                                          </p:to>
                                        </p:set>
                                        <p:anim calcmode="lin" valueType="num" p14:bounceEnd="50000">
                                          <p:cBhvr additive="base">
                                            <p:cTn id="11" dur="1000" fill="hold"/>
                                            <p:tgtEl>
                                              <p:spTgt spid="5"/>
                                            </p:tgtEl>
                                            <p:attrNameLst>
                                              <p:attrName>ppt_x</p:attrName>
                                            </p:attrNameLst>
                                          </p:cBhvr>
                                          <p:tavLst>
                                            <p:tav tm="0">
                                              <p:val>
                                                <p:strVal val="1+#ppt_w/2"/>
                                              </p:val>
                                            </p:tav>
                                            <p:tav tm="100000">
                                              <p:val>
                                                <p:strVal val="#ppt_x"/>
                                              </p:val>
                                            </p:tav>
                                          </p:tavLst>
                                        </p:anim>
                                        <p:anim calcmode="lin" valueType="num" p14:bounceEnd="50000">
                                          <p:cBhvr additive="base">
                                            <p:cTn id="12" dur="10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1+#ppt_w/2"/>
                                              </p:val>
                                            </p:tav>
                                            <p:tav tm="100000">
                                              <p:val>
                                                <p:strVal val="#ppt_x"/>
                                              </p:val>
                                            </p:tav>
                                          </p:tavLst>
                                        </p:anim>
                                        <p:anim calcmode="lin" valueType="num">
                                          <p:cBhvr additive="base">
                                            <p:cTn id="8" dur="1000" fill="hold"/>
                                            <p:tgtEl>
                                              <p:spTgt spid="3"/>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25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1000" fill="hold"/>
                                            <p:tgtEl>
                                              <p:spTgt spid="5"/>
                                            </p:tgtEl>
                                            <p:attrNameLst>
                                              <p:attrName>ppt_x</p:attrName>
                                            </p:attrNameLst>
                                          </p:cBhvr>
                                          <p:tavLst>
                                            <p:tav tm="0">
                                              <p:val>
                                                <p:strVal val="1+#ppt_w/2"/>
                                              </p:val>
                                            </p:tav>
                                            <p:tav tm="100000">
                                              <p:val>
                                                <p:strVal val="#ppt_x"/>
                                              </p:val>
                                            </p:tav>
                                          </p:tavLst>
                                        </p:anim>
                                        <p:anim calcmode="lin" valueType="num">
                                          <p:cBhvr additive="base">
                                            <p:cTn id="12" dur="10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p:cNvPicPr>
          <p:nvPr/>
        </p:nvPicPr>
        <p:blipFill>
          <a:blip r:embed="rId4">
            <a:extLst>
              <a:ext uri="{28A0092B-C50C-407E-A947-70E740481C1C}">
                <a14:useLocalDpi xmlns:a14="http://schemas.microsoft.com/office/drawing/2010/main" val="0"/>
              </a:ext>
            </a:extLst>
          </a:blip>
          <a:srcRect/>
          <a:stretch/>
        </p:blipFill>
        <p:spPr>
          <a:xfrm>
            <a:off x="-442" y="12246"/>
            <a:ext cx="5632387" cy="12760906"/>
          </a:xfrm>
          <a:prstGeom prst="rect">
            <a:avLst/>
          </a:prstGeom>
        </p:spPr>
      </p:pic>
      <p:cxnSp>
        <p:nvCxnSpPr>
          <p:cNvPr id="5" name="直接连接符 4"/>
          <p:cNvCxnSpPr/>
          <p:nvPr/>
        </p:nvCxnSpPr>
        <p:spPr>
          <a:xfrm>
            <a:off x="20512980" y="3667216"/>
            <a:ext cx="1317173" cy="0"/>
          </a:xfrm>
          <a:prstGeom prst="lin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cxnSp>
      <p:sp>
        <p:nvSpPr>
          <p:cNvPr id="6" name="TextBox 13"/>
          <p:cNvSpPr txBox="1"/>
          <p:nvPr/>
        </p:nvSpPr>
        <p:spPr>
          <a:xfrm>
            <a:off x="7699880" y="661678"/>
            <a:ext cx="4775221" cy="1591085"/>
          </a:xfrm>
          <a:prstGeom prst="rect">
            <a:avLst/>
          </a:prstGeom>
          <a:noFill/>
        </p:spPr>
        <p:txBody>
          <a:bodyPr wrap="square" rtlCol="0">
            <a:spAutoFit/>
          </a:bodyPr>
          <a:lstStyle/>
          <a:p>
            <a:pPr algn="r" defTabSz="1758165">
              <a:lnSpc>
                <a:spcPct val="150000"/>
              </a:lnSpc>
            </a:pPr>
            <a:r>
              <a:rPr lang="zh-CN" altLang="en-US" sz="7168" b="1" dirty="0">
                <a:solidFill>
                  <a:prstClr val="black">
                    <a:lumMod val="65000"/>
                    <a:lumOff val="35000"/>
                  </a:prstClr>
                </a:solidFill>
                <a:latin typeface="Century Gothic" panose="020B0502020202020204" pitchFamily="34" charset="0"/>
                <a:ea typeface="字魂58号-创中黑" panose="00000500000000000000" pitchFamily="2" charset="-122"/>
                <a:sym typeface="Century Gothic" panose="020B0502020202020204" pitchFamily="34" charset="0"/>
              </a:rPr>
              <a:t>课题选择</a:t>
            </a:r>
            <a:endParaRPr lang="en-US" sz="7168" b="1" dirty="0">
              <a:solidFill>
                <a:srgbClr val="00A8A7"/>
              </a:solidFill>
              <a:latin typeface="Century Gothic" panose="020B0502020202020204" pitchFamily="34" charset="0"/>
              <a:ea typeface="字魂58号-创中黑" panose="00000500000000000000" pitchFamily="2" charset="-122"/>
              <a:sym typeface="Century Gothic" panose="020B0502020202020204" pitchFamily="34" charset="0"/>
            </a:endParaRPr>
          </a:p>
        </p:txBody>
      </p:sp>
      <p:sp>
        <p:nvSpPr>
          <p:cNvPr id="12" name="矩形 11"/>
          <p:cNvSpPr/>
          <p:nvPr/>
        </p:nvSpPr>
        <p:spPr>
          <a:xfrm>
            <a:off x="5631946" y="12246"/>
            <a:ext cx="1459109" cy="12744704"/>
          </a:xfrm>
          <a:prstGeom prst="rect">
            <a:avLst/>
          </a:prstGeom>
          <a:solidFill>
            <a:srgbClr val="323B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758165"/>
            <a:endParaRPr lang="zh-CN" altLang="en-US" sz="3460">
              <a:latin typeface="Century Gothic" panose="020B0502020202020204" pitchFamily="34" charset="0"/>
              <a:ea typeface="字魂58号-创中黑" panose="00000500000000000000" pitchFamily="2" charset="-122"/>
              <a:sym typeface="Century Gothic" panose="020B0502020202020204" pitchFamily="34" charset="0"/>
            </a:endParaRPr>
          </a:p>
        </p:txBody>
      </p:sp>
      <p:pic>
        <p:nvPicPr>
          <p:cNvPr id="14" name="图片 1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1032555" y="12246"/>
            <a:ext cx="1745782" cy="1745782"/>
          </a:xfrm>
          <a:prstGeom prst="rect">
            <a:avLst/>
          </a:prstGeom>
        </p:spPr>
      </p:pic>
      <p:sp>
        <p:nvSpPr>
          <p:cNvPr id="16" name="PA_矩形 21">
            <a:extLst>
              <a:ext uri="{FF2B5EF4-FFF2-40B4-BE49-F238E27FC236}">
                <a16:creationId xmlns:a16="http://schemas.microsoft.com/office/drawing/2014/main" id="{109D6F77-0B97-4CA5-8260-321A5A671223}"/>
              </a:ext>
            </a:extLst>
          </p:cNvPr>
          <p:cNvSpPr/>
          <p:nvPr>
            <p:custDataLst>
              <p:tags r:id="rId1"/>
            </p:custDataLst>
          </p:nvPr>
        </p:nvSpPr>
        <p:spPr>
          <a:xfrm>
            <a:off x="8786639" y="3479127"/>
            <a:ext cx="12245916" cy="7261194"/>
          </a:xfrm>
          <a:prstGeom prst="rect">
            <a:avLst/>
          </a:prstGeom>
        </p:spPr>
        <p:txBody>
          <a:bodyPr wrap="square">
            <a:spAutoFit/>
          </a:bodyPr>
          <a:lstStyle/>
          <a:p>
            <a:pPr indent="1517294">
              <a:lnSpc>
                <a:spcPct val="130000"/>
              </a:lnSpc>
              <a:extLst>
                <a:ext uri="{35155182-B16C-46BC-9424-99874614C6A1}">
                  <wpsdc:indentchars xmlns:wpsdc="http://www.wps.cn/officeDocument/2017/drawingmlCustomData" xmlns="" val="200" checksum="2673413110"/>
                </a:ext>
              </a:extLst>
            </a:pPr>
            <a:r>
              <a:rPr lang="en-US" altLang="zh-CN" sz="5974" dirty="0">
                <a:ln/>
                <a:solidFill>
                  <a:schemeClr val="tx2">
                    <a:lumMod val="75000"/>
                  </a:schemeClr>
                </a:solidFill>
                <a:effectLst>
                  <a:outerShdw blurRad="38100" dist="19050" dir="2700000" algn="tl" rotWithShape="0">
                    <a:schemeClr val="dk1">
                      <a:alpha val="40000"/>
                    </a:schemeClr>
                  </a:outerShdw>
                </a:effectLst>
                <a:latin typeface="方正正纤黑简体" panose="02000000000000000000" pitchFamily="2" charset="-122"/>
                <a:ea typeface="方正正纤黑简体" panose="02000000000000000000" pitchFamily="2" charset="-122"/>
                <a:cs typeface="+mn-lt"/>
                <a:sym typeface="Century Gothic" panose="020B0502020202020204" pitchFamily="34" charset="0"/>
              </a:rPr>
              <a:t>海洋测绘2018班一组选择课题一“某海域声速分布及传播特性分析”作为此次课程设计研究对象，并确定我国南海部分区域为研究海域，对课题中七个问题进行讨论研究</a:t>
            </a:r>
            <a:r>
              <a:rPr lang="en-US" altLang="zh-CN" sz="5974" dirty="0">
                <a:solidFill>
                  <a:schemeClr val="accent1">
                    <a:lumMod val="50000"/>
                  </a:schemeClr>
                </a:solidFill>
                <a:latin typeface="方正正纤黑简体" panose="02000000000000000000" pitchFamily="2" charset="-122"/>
                <a:ea typeface="方正正纤黑简体" panose="02000000000000000000" pitchFamily="2" charset="-122"/>
                <a:cs typeface="+mn-lt"/>
                <a:sym typeface="Century Gothic" panose="020B0502020202020204" pitchFamily="34" charset="0"/>
              </a:rPr>
              <a:t>。</a:t>
            </a:r>
          </a:p>
        </p:txBody>
      </p:sp>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14:presetBounceEnd="50000">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14:bounceEnd="50000">
                                          <p:cBhvr additive="base">
                                            <p:cTn id="7" dur="1000" fill="hold"/>
                                            <p:tgtEl>
                                              <p:spTgt spid="9"/>
                                            </p:tgtEl>
                                            <p:attrNameLst>
                                              <p:attrName>ppt_x</p:attrName>
                                            </p:attrNameLst>
                                          </p:cBhvr>
                                          <p:tavLst>
                                            <p:tav tm="0">
                                              <p:val>
                                                <p:strVal val="1+#ppt_w/2"/>
                                              </p:val>
                                            </p:tav>
                                            <p:tav tm="100000">
                                              <p:val>
                                                <p:strVal val="#ppt_x"/>
                                              </p:val>
                                            </p:tav>
                                          </p:tavLst>
                                        </p:anim>
                                        <p:anim calcmode="lin" valueType="num" p14:bounceEnd="50000">
                                          <p:cBhvr additive="base">
                                            <p:cTn id="8" dur="1000" fill="hold"/>
                                            <p:tgtEl>
                                              <p:spTgt spid="9"/>
                                            </p:tgtEl>
                                            <p:attrNameLst>
                                              <p:attrName>ppt_y</p:attrName>
                                            </p:attrNameLst>
                                          </p:cBhvr>
                                          <p:tavLst>
                                            <p:tav tm="0">
                                              <p:val>
                                                <p:strVal val="#ppt_y"/>
                                              </p:val>
                                            </p:tav>
                                            <p:tav tm="100000">
                                              <p:val>
                                                <p:strVal val="#ppt_y"/>
                                              </p:val>
                                            </p:tav>
                                          </p:tavLst>
                                        </p:anim>
                                      </p:childTnLst>
                                    </p:cTn>
                                  </p:par>
                                  <p:par>
                                    <p:cTn id="9" presetID="22" presetClass="entr" presetSubtype="2" fill="hold" nodeType="withEffect">
                                      <p:stCondLst>
                                        <p:cond delay="1000"/>
                                      </p:stCondLst>
                                      <p:childTnLst>
                                        <p:set>
                                          <p:cBhvr>
                                            <p:cTn id="10" dur="1" fill="hold">
                                              <p:stCondLst>
                                                <p:cond delay="0"/>
                                              </p:stCondLst>
                                            </p:cTn>
                                            <p:tgtEl>
                                              <p:spTgt spid="5"/>
                                            </p:tgtEl>
                                            <p:attrNameLst>
                                              <p:attrName>style.visibility</p:attrName>
                                            </p:attrNameLst>
                                          </p:cBhvr>
                                          <p:to>
                                            <p:strVal val="visible"/>
                                          </p:to>
                                        </p:set>
                                        <p:animEffect transition="in" filter="wipe(right)">
                                          <p:cBhvr>
                                            <p:cTn id="11" dur="500"/>
                                            <p:tgtEl>
                                              <p:spTgt spid="5"/>
                                            </p:tgtEl>
                                          </p:cBhvr>
                                        </p:animEffect>
                                      </p:childTnLst>
                                    </p:cTn>
                                  </p:par>
                                  <p:par>
                                    <p:cTn id="12" presetID="16" presetClass="entr" presetSubtype="37" fill="hold" grpId="0" nodeType="withEffect">
                                      <p:stCondLst>
                                        <p:cond delay="2000"/>
                                      </p:stCondLst>
                                      <p:childTnLst>
                                        <p:set>
                                          <p:cBhvr>
                                            <p:cTn id="13" dur="1" fill="hold">
                                              <p:stCondLst>
                                                <p:cond delay="0"/>
                                              </p:stCondLst>
                                            </p:cTn>
                                            <p:tgtEl>
                                              <p:spTgt spid="16"/>
                                            </p:tgtEl>
                                            <p:attrNameLst>
                                              <p:attrName>style.visibility</p:attrName>
                                            </p:attrNameLst>
                                          </p:cBhvr>
                                          <p:to>
                                            <p:strVal val="visible"/>
                                          </p:to>
                                        </p:set>
                                        <p:animEffect transition="in" filter="barn(outVertical)">
                                          <p:cBhvr>
                                            <p:cTn id="14"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1+#ppt_w/2"/>
                                              </p:val>
                                            </p:tav>
                                            <p:tav tm="100000">
                                              <p:val>
                                                <p:strVal val="#ppt_x"/>
                                              </p:val>
                                            </p:tav>
                                          </p:tavLst>
                                        </p:anim>
                                        <p:anim calcmode="lin" valueType="num">
                                          <p:cBhvr additive="base">
                                            <p:cTn id="8" dur="1000" fill="hold"/>
                                            <p:tgtEl>
                                              <p:spTgt spid="9"/>
                                            </p:tgtEl>
                                            <p:attrNameLst>
                                              <p:attrName>ppt_y</p:attrName>
                                            </p:attrNameLst>
                                          </p:cBhvr>
                                          <p:tavLst>
                                            <p:tav tm="0">
                                              <p:val>
                                                <p:strVal val="#ppt_y"/>
                                              </p:val>
                                            </p:tav>
                                            <p:tav tm="100000">
                                              <p:val>
                                                <p:strVal val="#ppt_y"/>
                                              </p:val>
                                            </p:tav>
                                          </p:tavLst>
                                        </p:anim>
                                      </p:childTnLst>
                                    </p:cTn>
                                  </p:par>
                                  <p:par>
                                    <p:cTn id="9" presetID="22" presetClass="entr" presetSubtype="2" fill="hold" nodeType="withEffect">
                                      <p:stCondLst>
                                        <p:cond delay="1000"/>
                                      </p:stCondLst>
                                      <p:childTnLst>
                                        <p:set>
                                          <p:cBhvr>
                                            <p:cTn id="10" dur="1" fill="hold">
                                              <p:stCondLst>
                                                <p:cond delay="0"/>
                                              </p:stCondLst>
                                            </p:cTn>
                                            <p:tgtEl>
                                              <p:spTgt spid="5"/>
                                            </p:tgtEl>
                                            <p:attrNameLst>
                                              <p:attrName>style.visibility</p:attrName>
                                            </p:attrNameLst>
                                          </p:cBhvr>
                                          <p:to>
                                            <p:strVal val="visible"/>
                                          </p:to>
                                        </p:set>
                                        <p:animEffect transition="in" filter="wipe(right)">
                                          <p:cBhvr>
                                            <p:cTn id="11" dur="500"/>
                                            <p:tgtEl>
                                              <p:spTgt spid="5"/>
                                            </p:tgtEl>
                                          </p:cBhvr>
                                        </p:animEffect>
                                      </p:childTnLst>
                                    </p:cTn>
                                  </p:par>
                                  <p:par>
                                    <p:cTn id="12" presetID="16" presetClass="entr" presetSubtype="37" fill="hold" grpId="0" nodeType="withEffect">
                                      <p:stCondLst>
                                        <p:cond delay="2000"/>
                                      </p:stCondLst>
                                      <p:childTnLst>
                                        <p:set>
                                          <p:cBhvr>
                                            <p:cTn id="13" dur="1" fill="hold">
                                              <p:stCondLst>
                                                <p:cond delay="0"/>
                                              </p:stCondLst>
                                            </p:cTn>
                                            <p:tgtEl>
                                              <p:spTgt spid="16"/>
                                            </p:tgtEl>
                                            <p:attrNameLst>
                                              <p:attrName>style.visibility</p:attrName>
                                            </p:attrNameLst>
                                          </p:cBhvr>
                                          <p:to>
                                            <p:strVal val="visible"/>
                                          </p:to>
                                        </p:set>
                                        <p:animEffect transition="in" filter="barn(outVertical)">
                                          <p:cBhvr>
                                            <p:cTn id="14"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3">
            <a:extLst>
              <a:ext uri="{28A0092B-C50C-407E-A947-70E740481C1C}">
                <a14:useLocalDpi xmlns:a14="http://schemas.microsoft.com/office/drawing/2010/main" val="0"/>
              </a:ext>
            </a:extLst>
          </a:blip>
          <a:srcRect l="20422" r="38050" b="127"/>
          <a:stretch/>
        </p:blipFill>
        <p:spPr>
          <a:xfrm>
            <a:off x="0" y="12246"/>
            <a:ext cx="2977557" cy="12744704"/>
          </a:xfrm>
          <a:prstGeom prst="rect">
            <a:avLst/>
          </a:prstGeom>
        </p:spPr>
      </p:pic>
      <p:grpSp>
        <p:nvGrpSpPr>
          <p:cNvPr id="3" name="组合 2"/>
          <p:cNvGrpSpPr/>
          <p:nvPr/>
        </p:nvGrpSpPr>
        <p:grpSpPr>
          <a:xfrm>
            <a:off x="2555769" y="28448"/>
            <a:ext cx="1459109" cy="12744704"/>
            <a:chOff x="7943850" y="0"/>
            <a:chExt cx="1465623" cy="12801600"/>
          </a:xfrm>
          <a:solidFill>
            <a:srgbClr val="00A199"/>
          </a:solidFill>
        </p:grpSpPr>
        <p:sp>
          <p:nvSpPr>
            <p:cNvPr id="21" name="矩形 20"/>
            <p:cNvSpPr/>
            <p:nvPr/>
          </p:nvSpPr>
          <p:spPr>
            <a:xfrm>
              <a:off x="7943850" y="0"/>
              <a:ext cx="1465623" cy="1280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758165"/>
              <a:endParaRPr lang="zh-CN" altLang="en-US" sz="3460">
                <a:latin typeface="Century Gothic" panose="020B0502020202020204" pitchFamily="34" charset="0"/>
                <a:ea typeface="字魂58号-创中黑" panose="00000500000000000000" pitchFamily="2" charset="-122"/>
                <a:sym typeface="Century Gothic" panose="020B0502020202020204" pitchFamily="34" charset="0"/>
              </a:endParaRPr>
            </a:p>
          </p:txBody>
        </p:sp>
        <p:sp>
          <p:nvSpPr>
            <p:cNvPr id="25" name="文本框 24"/>
            <p:cNvSpPr txBox="1"/>
            <p:nvPr/>
          </p:nvSpPr>
          <p:spPr>
            <a:xfrm rot="10800000">
              <a:off x="8445409" y="2130425"/>
              <a:ext cx="462503" cy="6185371"/>
            </a:xfrm>
            <a:prstGeom prst="rect">
              <a:avLst/>
            </a:prstGeom>
            <a:grpFill/>
          </p:spPr>
          <p:txBody>
            <a:bodyPr vert="eaVert" wrap="square" rtlCol="0">
              <a:spAutoFit/>
            </a:bodyPr>
            <a:lstStyle/>
            <a:p>
              <a:pPr algn="r"/>
              <a:r>
                <a:rPr lang="en-US" altLang="zh-CN" sz="1792" spc="597" dirty="0">
                  <a:solidFill>
                    <a:schemeClr val="bg1"/>
                  </a:solidFill>
                  <a:latin typeface="Arial Black" panose="020B0A04020102020204" pitchFamily="34" charset="0"/>
                  <a:ea typeface="字魂58号-创中黑" panose="00000500000000000000" pitchFamily="2" charset="-122"/>
                  <a:sym typeface="Century Gothic" panose="020B0502020202020204" pitchFamily="34" charset="0"/>
                </a:rPr>
                <a:t>PHOTO FROM PIXABAY</a:t>
              </a:r>
              <a:endParaRPr lang="zh-CN" altLang="en-US" sz="1792" spc="597" dirty="0">
                <a:solidFill>
                  <a:schemeClr val="bg1"/>
                </a:solidFill>
                <a:latin typeface="Arial Black" panose="020B0A04020102020204" pitchFamily="34" charset="0"/>
                <a:ea typeface="字魂58号-创中黑" panose="00000500000000000000" pitchFamily="2" charset="-122"/>
                <a:sym typeface="Century Gothic" panose="020B0502020202020204" pitchFamily="34" charset="0"/>
              </a:endParaRPr>
            </a:p>
          </p:txBody>
        </p:sp>
      </p:grpSp>
      <p:pic>
        <p:nvPicPr>
          <p:cNvPr id="12" name="图片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032555" y="12246"/>
            <a:ext cx="1745782" cy="1745782"/>
          </a:xfrm>
          <a:prstGeom prst="rect">
            <a:avLst/>
          </a:prstGeom>
        </p:spPr>
      </p:pic>
      <p:sp>
        <p:nvSpPr>
          <p:cNvPr id="16" name="文本框 15">
            <a:extLst>
              <a:ext uri="{FF2B5EF4-FFF2-40B4-BE49-F238E27FC236}">
                <a16:creationId xmlns:a16="http://schemas.microsoft.com/office/drawing/2014/main" id="{68E7E5B6-B6F3-4442-81D7-7EC5814F65FA}"/>
              </a:ext>
            </a:extLst>
          </p:cNvPr>
          <p:cNvSpPr txBox="1"/>
          <p:nvPr/>
        </p:nvSpPr>
        <p:spPr>
          <a:xfrm>
            <a:off x="5189063" y="3805668"/>
            <a:ext cx="14669306" cy="4228440"/>
          </a:xfrm>
          <a:prstGeom prst="rect">
            <a:avLst/>
          </a:prstGeom>
          <a:noFill/>
        </p:spPr>
        <p:txBody>
          <a:bodyPr wrap="square">
            <a:spAutoFit/>
          </a:bodyPr>
          <a:lstStyle/>
          <a:p>
            <a:r>
              <a:rPr lang="en-US" altLang="zh-CN" sz="5376" dirty="0">
                <a:solidFill>
                  <a:schemeClr val="tx2">
                    <a:lumMod val="75000"/>
                  </a:schemeClr>
                </a:solidFill>
                <a:latin typeface="方正正纤黑简体" panose="02000000000000000000" pitchFamily="2" charset="-122"/>
                <a:ea typeface="方正正纤黑简体" panose="02000000000000000000" pitchFamily="2" charset="-122"/>
              </a:rPr>
              <a:t>3</a:t>
            </a:r>
            <a:r>
              <a:rPr lang="zh-CN" altLang="en-US" sz="3584" dirty="0">
                <a:solidFill>
                  <a:schemeClr val="tx2">
                    <a:lumMod val="75000"/>
                  </a:schemeClr>
                </a:solidFill>
                <a:latin typeface="方正正纤黑简体" panose="02000000000000000000" pitchFamily="2" charset="-122"/>
                <a:ea typeface="方正正纤黑简体" panose="02000000000000000000" pitchFamily="2" charset="-122"/>
              </a:rPr>
              <a:t>、通过该海域声传播特性分析可知，当接收器深度位于南海深海海底附近而声源深度较浅时，直达声区水平宽度可达</a:t>
            </a:r>
            <a:r>
              <a:rPr lang="en-US" altLang="zh-CN" sz="3584" dirty="0">
                <a:solidFill>
                  <a:schemeClr val="tx2">
                    <a:lumMod val="75000"/>
                  </a:schemeClr>
                </a:solidFill>
                <a:latin typeface="方正正纤黑简体" panose="02000000000000000000" pitchFamily="2" charset="-122"/>
                <a:ea typeface="方正正纤黑简体" panose="02000000000000000000" pitchFamily="2" charset="-122"/>
              </a:rPr>
              <a:t>3</a:t>
            </a:r>
            <a:r>
              <a:rPr lang="zh-CN" altLang="en-US" sz="3584" dirty="0">
                <a:solidFill>
                  <a:schemeClr val="tx2">
                    <a:lumMod val="75000"/>
                  </a:schemeClr>
                </a:solidFill>
                <a:latin typeface="方正正纤黑简体" panose="02000000000000000000" pitchFamily="2" charset="-122"/>
                <a:ea typeface="方正正纤黑简体" panose="02000000000000000000" pitchFamily="2" charset="-122"/>
              </a:rPr>
              <a:t>０ｋｍ，传播损失相对影区来说较小，有利于水下声源探测；直达声区的直达波与海底－海面反射波的到达时延差随着收发距离的增大单调减小，可被用于水下声源距离估计。最大声传播损失约为 </a:t>
            </a:r>
            <a:r>
              <a:rPr lang="en-US" altLang="zh-CN" sz="3584" dirty="0">
                <a:solidFill>
                  <a:schemeClr val="tx2">
                    <a:lumMod val="75000"/>
                  </a:schemeClr>
                </a:solidFill>
                <a:latin typeface="方正正纤黑简体" panose="02000000000000000000" pitchFamily="2" charset="-122"/>
                <a:ea typeface="方正正纤黑简体" panose="02000000000000000000" pitchFamily="2" charset="-122"/>
              </a:rPr>
              <a:t>85 dB</a:t>
            </a:r>
            <a:r>
              <a:rPr lang="zh-CN" altLang="en-US" sz="3584" dirty="0">
                <a:solidFill>
                  <a:schemeClr val="tx2">
                    <a:lumMod val="75000"/>
                  </a:schemeClr>
                </a:solidFill>
                <a:latin typeface="方正正纤黑简体" panose="02000000000000000000" pitchFamily="2" charset="-122"/>
                <a:ea typeface="方正正纤黑简体" panose="02000000000000000000" pitchFamily="2" charset="-122"/>
              </a:rPr>
              <a:t>。与接收深度较浅处相比，大深度处深海会聚区和影区位置不同。在深海远程声传播过程中，随着水平距离的增加，会聚区展宽。</a:t>
            </a:r>
          </a:p>
        </p:txBody>
      </p:sp>
    </p:spTree>
    <p:extLst>
      <p:ext uri="{BB962C8B-B14F-4D97-AF65-F5344CB8AC3E}">
        <p14:creationId xmlns:p14="http://schemas.microsoft.com/office/powerpoint/2010/main" val="2770337299"/>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14:presetBounceEnd="50000">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14:bounceEnd="50000">
                                          <p:cBhvr additive="base">
                                            <p:cTn id="7" dur="1000" fill="hold"/>
                                            <p:tgtEl>
                                              <p:spTgt spid="3"/>
                                            </p:tgtEl>
                                            <p:attrNameLst>
                                              <p:attrName>ppt_x</p:attrName>
                                            </p:attrNameLst>
                                          </p:cBhvr>
                                          <p:tavLst>
                                            <p:tav tm="0">
                                              <p:val>
                                                <p:strVal val="1+#ppt_w/2"/>
                                              </p:val>
                                            </p:tav>
                                            <p:tav tm="100000">
                                              <p:val>
                                                <p:strVal val="#ppt_x"/>
                                              </p:val>
                                            </p:tav>
                                          </p:tavLst>
                                        </p:anim>
                                        <p:anim calcmode="lin" valueType="num" p14:bounceEnd="50000">
                                          <p:cBhvr additive="base">
                                            <p:cTn id="8" dur="1000" fill="hold"/>
                                            <p:tgtEl>
                                              <p:spTgt spid="3"/>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14:presetBounceEnd="50000">
                                      <p:stCondLst>
                                        <p:cond delay="250"/>
                                      </p:stCondLst>
                                      <p:childTnLst>
                                        <p:set>
                                          <p:cBhvr>
                                            <p:cTn id="10" dur="1" fill="hold">
                                              <p:stCondLst>
                                                <p:cond delay="0"/>
                                              </p:stCondLst>
                                            </p:cTn>
                                            <p:tgtEl>
                                              <p:spTgt spid="5"/>
                                            </p:tgtEl>
                                            <p:attrNameLst>
                                              <p:attrName>style.visibility</p:attrName>
                                            </p:attrNameLst>
                                          </p:cBhvr>
                                          <p:to>
                                            <p:strVal val="visible"/>
                                          </p:to>
                                        </p:set>
                                        <p:anim calcmode="lin" valueType="num" p14:bounceEnd="50000">
                                          <p:cBhvr additive="base">
                                            <p:cTn id="11" dur="1000" fill="hold"/>
                                            <p:tgtEl>
                                              <p:spTgt spid="5"/>
                                            </p:tgtEl>
                                            <p:attrNameLst>
                                              <p:attrName>ppt_x</p:attrName>
                                            </p:attrNameLst>
                                          </p:cBhvr>
                                          <p:tavLst>
                                            <p:tav tm="0">
                                              <p:val>
                                                <p:strVal val="1+#ppt_w/2"/>
                                              </p:val>
                                            </p:tav>
                                            <p:tav tm="100000">
                                              <p:val>
                                                <p:strVal val="#ppt_x"/>
                                              </p:val>
                                            </p:tav>
                                          </p:tavLst>
                                        </p:anim>
                                        <p:anim calcmode="lin" valueType="num" p14:bounceEnd="50000">
                                          <p:cBhvr additive="base">
                                            <p:cTn id="12" dur="10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1+#ppt_w/2"/>
                                              </p:val>
                                            </p:tav>
                                            <p:tav tm="100000">
                                              <p:val>
                                                <p:strVal val="#ppt_x"/>
                                              </p:val>
                                            </p:tav>
                                          </p:tavLst>
                                        </p:anim>
                                        <p:anim calcmode="lin" valueType="num">
                                          <p:cBhvr additive="base">
                                            <p:cTn id="8" dur="1000" fill="hold"/>
                                            <p:tgtEl>
                                              <p:spTgt spid="3"/>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25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1000" fill="hold"/>
                                            <p:tgtEl>
                                              <p:spTgt spid="5"/>
                                            </p:tgtEl>
                                            <p:attrNameLst>
                                              <p:attrName>ppt_x</p:attrName>
                                            </p:attrNameLst>
                                          </p:cBhvr>
                                          <p:tavLst>
                                            <p:tav tm="0">
                                              <p:val>
                                                <p:strVal val="1+#ppt_w/2"/>
                                              </p:val>
                                            </p:tav>
                                            <p:tav tm="100000">
                                              <p:val>
                                                <p:strVal val="#ppt_x"/>
                                              </p:val>
                                            </p:tav>
                                          </p:tavLst>
                                        </p:anim>
                                        <p:anim calcmode="lin" valueType="num">
                                          <p:cBhvr additive="base">
                                            <p:cTn id="12" dur="10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val 7"/>
          <p:cNvSpPr/>
          <p:nvPr/>
        </p:nvSpPr>
        <p:spPr>
          <a:xfrm>
            <a:off x="17605727" y="8924885"/>
            <a:ext cx="2848368" cy="2848368"/>
          </a:xfrm>
          <a:prstGeom prst="ellipse">
            <a:avLst/>
          </a:prstGeom>
          <a:noFill/>
          <a:ln w="57150" cap="flat" cmpd="sng" algn="ctr">
            <a:solidFill>
              <a:srgbClr val="434F5A">
                <a:alpha val="16000"/>
              </a:srgbClr>
            </a:solidFill>
            <a:prstDash val="solid"/>
            <a:miter lim="800000"/>
          </a:ln>
          <a:effectLst/>
        </p:spPr>
        <p:txBody>
          <a:bodyPr rtlCol="0" anchor="ctr"/>
          <a:lstStyle/>
          <a:p>
            <a:pPr algn="ctr" defTabSz="1758165">
              <a:defRPr/>
            </a:pPr>
            <a:endParaRPr lang="en-US" sz="1792" b="1" kern="0" dirty="0">
              <a:solidFill>
                <a:prstClr val="black">
                  <a:lumMod val="65000"/>
                  <a:lumOff val="35000"/>
                </a:prstClr>
              </a:solidFill>
              <a:latin typeface="Arial Black" panose="020B0A04020102020204" pitchFamily="34" charset="0"/>
              <a:ea typeface="字魂58号-创中黑" panose="00000500000000000000" pitchFamily="2" charset="-122"/>
              <a:sym typeface="Century Gothic" panose="020B0502020202020204" pitchFamily="34" charset="0"/>
            </a:endParaRPr>
          </a:p>
          <a:p>
            <a:pPr algn="ctr" defTabSz="1758165">
              <a:defRPr/>
            </a:pPr>
            <a:endParaRPr lang="en-US" sz="1792" kern="0" dirty="0">
              <a:solidFill>
                <a:prstClr val="black">
                  <a:lumMod val="65000"/>
                  <a:lumOff val="35000"/>
                </a:prstClr>
              </a:solidFill>
              <a:latin typeface="Arial Black" panose="020B0A04020102020204" pitchFamily="34" charset="0"/>
              <a:ea typeface="字魂58号-创中黑" panose="00000500000000000000" pitchFamily="2" charset="-122"/>
              <a:sym typeface="Century Gothic" panose="020B0502020202020204" pitchFamily="34" charset="0"/>
            </a:endParaRPr>
          </a:p>
        </p:txBody>
      </p:sp>
      <p:sp>
        <p:nvSpPr>
          <p:cNvPr id="11" name="Arc 8"/>
          <p:cNvSpPr/>
          <p:nvPr/>
        </p:nvSpPr>
        <p:spPr>
          <a:xfrm>
            <a:off x="17605727" y="8917589"/>
            <a:ext cx="2920514" cy="2855664"/>
          </a:xfrm>
          <a:prstGeom prst="arc">
            <a:avLst>
              <a:gd name="adj1" fmla="val 16200000"/>
              <a:gd name="adj2" fmla="val 9217759"/>
            </a:avLst>
          </a:prstGeom>
          <a:noFill/>
          <a:ln w="123825" cap="rnd" cmpd="sng" algn="ctr">
            <a:solidFill>
              <a:srgbClr val="00A199"/>
            </a:solidFill>
            <a:prstDash val="solid"/>
            <a:miter lim="800000"/>
          </a:ln>
          <a:effectLst/>
        </p:spPr>
        <p:txBody>
          <a:bodyPr rtlCol="0" anchor="ctr"/>
          <a:lstStyle/>
          <a:p>
            <a:pPr algn="ctr" defTabSz="1758165">
              <a:defRPr/>
            </a:pPr>
            <a:endParaRPr lang="en-US" sz="3460" kern="0" dirty="0">
              <a:solidFill>
                <a:prstClr val="white"/>
              </a:solidFill>
              <a:latin typeface="Century Gothic" panose="020B0502020202020204" pitchFamily="34" charset="0"/>
              <a:ea typeface="字魂58号-创中黑" panose="00000500000000000000" pitchFamily="2" charset="-122"/>
              <a:sym typeface="Century Gothic" panose="020B0502020202020204" pitchFamily="34" charset="0"/>
            </a:endParaRPr>
          </a:p>
        </p:txBody>
      </p:sp>
      <p:pic>
        <p:nvPicPr>
          <p:cNvPr id="31" name="图片 3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1032555" y="12246"/>
            <a:ext cx="1745782" cy="1745782"/>
          </a:xfrm>
          <a:prstGeom prst="rect">
            <a:avLst/>
          </a:prstGeom>
        </p:spPr>
      </p:pic>
      <p:sp>
        <p:nvSpPr>
          <p:cNvPr id="32" name="文本框 31">
            <a:extLst>
              <a:ext uri="{FF2B5EF4-FFF2-40B4-BE49-F238E27FC236}">
                <a16:creationId xmlns:a16="http://schemas.microsoft.com/office/drawing/2014/main" id="{50566E44-7DF4-43A0-ADB7-01A2EDF990AD}"/>
              </a:ext>
            </a:extLst>
          </p:cNvPr>
          <p:cNvSpPr txBox="1"/>
          <p:nvPr/>
        </p:nvSpPr>
        <p:spPr>
          <a:xfrm>
            <a:off x="6728028" y="317908"/>
            <a:ext cx="2593812" cy="1440121"/>
          </a:xfrm>
          <a:prstGeom prst="rect">
            <a:avLst/>
          </a:prstGeom>
          <a:noFill/>
        </p:spPr>
        <p:txBody>
          <a:bodyPr wrap="square" rtlCol="0">
            <a:spAutoFit/>
          </a:bodyPr>
          <a:lstStyle/>
          <a:p>
            <a:r>
              <a:rPr lang="en-US" altLang="zh-CN" sz="876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Arial Black" panose="020B0A04020102020204" pitchFamily="34" charset="0"/>
                <a:ea typeface="字魂58号-创中黑" panose="00000500000000000000" pitchFamily="2" charset="-122"/>
                <a:sym typeface="Century Gothic" panose="020B0502020202020204" pitchFamily="34" charset="0"/>
              </a:rPr>
              <a:t>07.</a:t>
            </a:r>
          </a:p>
        </p:txBody>
      </p:sp>
      <p:sp>
        <p:nvSpPr>
          <p:cNvPr id="33" name="文本框 32">
            <a:extLst>
              <a:ext uri="{FF2B5EF4-FFF2-40B4-BE49-F238E27FC236}">
                <a16:creationId xmlns:a16="http://schemas.microsoft.com/office/drawing/2014/main" id="{8D1EC43F-8593-431D-8549-B0E427C44650}"/>
              </a:ext>
            </a:extLst>
          </p:cNvPr>
          <p:cNvSpPr txBox="1"/>
          <p:nvPr/>
        </p:nvSpPr>
        <p:spPr>
          <a:xfrm>
            <a:off x="9062076" y="516966"/>
            <a:ext cx="11464165" cy="1103072"/>
          </a:xfrm>
          <a:prstGeom prst="rect">
            <a:avLst/>
          </a:prstGeom>
          <a:noFill/>
        </p:spPr>
        <p:txBody>
          <a:bodyPr wrap="square">
            <a:spAutoFit/>
          </a:bodyPr>
          <a:lstStyle/>
          <a:p>
            <a:r>
              <a:rPr lang="zh-CN" altLang="en-US" sz="6571" dirty="0">
                <a:solidFill>
                  <a:schemeClr val="tx2">
                    <a:lumMod val="75000"/>
                  </a:schemeClr>
                </a:solidFill>
                <a:latin typeface="方正正纤黑简体" panose="02000000000000000000" pitchFamily="2" charset="-122"/>
                <a:ea typeface="方正正纤黑简体" panose="02000000000000000000" pitchFamily="2" charset="-122"/>
              </a:rPr>
              <a:t>参考文献</a:t>
            </a:r>
            <a:endParaRPr lang="en-US" altLang="zh-CN" sz="6571" dirty="0">
              <a:solidFill>
                <a:schemeClr val="tx2">
                  <a:lumMod val="75000"/>
                </a:schemeClr>
              </a:solidFill>
              <a:latin typeface="方正正纤黑简体" panose="02000000000000000000" pitchFamily="2" charset="-122"/>
              <a:ea typeface="方正正纤黑简体" panose="02000000000000000000" pitchFamily="2" charset="-122"/>
            </a:endParaRPr>
          </a:p>
        </p:txBody>
      </p:sp>
      <p:sp>
        <p:nvSpPr>
          <p:cNvPr id="34" name="文本框 33">
            <a:extLst>
              <a:ext uri="{FF2B5EF4-FFF2-40B4-BE49-F238E27FC236}">
                <a16:creationId xmlns:a16="http://schemas.microsoft.com/office/drawing/2014/main" id="{B93523C4-B37D-4968-83CD-FBD302DD1E76}"/>
              </a:ext>
            </a:extLst>
          </p:cNvPr>
          <p:cNvSpPr txBox="1"/>
          <p:nvPr/>
        </p:nvSpPr>
        <p:spPr>
          <a:xfrm>
            <a:off x="4556040" y="3137548"/>
            <a:ext cx="12461174" cy="6526505"/>
          </a:xfrm>
          <a:prstGeom prst="rect">
            <a:avLst/>
          </a:prstGeom>
          <a:noFill/>
        </p:spPr>
        <p:txBody>
          <a:bodyPr wrap="square">
            <a:spAutoFit/>
          </a:bodyPr>
          <a:lstStyle/>
          <a:p>
            <a:r>
              <a:rPr lang="zh-CN" altLang="en-US" sz="2788" dirty="0">
                <a:solidFill>
                  <a:schemeClr val="tx2">
                    <a:lumMod val="75000"/>
                  </a:schemeClr>
                </a:solidFill>
                <a:latin typeface="方正正纤黑简体" panose="02000000000000000000" pitchFamily="2" charset="-122"/>
                <a:ea typeface="方正正纤黑简体" panose="02000000000000000000" pitchFamily="2" charset="-122"/>
              </a:rPr>
              <a:t>王辉赞</a:t>
            </a:r>
            <a:r>
              <a:rPr lang="en-US" altLang="zh-CN" sz="2788" dirty="0">
                <a:solidFill>
                  <a:schemeClr val="tx2">
                    <a:lumMod val="75000"/>
                  </a:schemeClr>
                </a:solidFill>
                <a:latin typeface="方正正纤黑简体" panose="02000000000000000000" pitchFamily="2" charset="-122"/>
                <a:ea typeface="方正正纤黑简体" panose="02000000000000000000" pitchFamily="2" charset="-122"/>
              </a:rPr>
              <a:t>, 2], </a:t>
            </a:r>
            <a:r>
              <a:rPr lang="zh-CN" altLang="en-US" sz="2788" dirty="0">
                <a:solidFill>
                  <a:schemeClr val="tx2">
                    <a:lumMod val="75000"/>
                  </a:schemeClr>
                </a:solidFill>
                <a:latin typeface="方正正纤黑简体" panose="02000000000000000000" pitchFamily="2" charset="-122"/>
                <a:ea typeface="方正正纤黑简体" panose="02000000000000000000" pitchFamily="2" charset="-122"/>
              </a:rPr>
              <a:t>张韧</a:t>
            </a:r>
            <a:r>
              <a:rPr lang="en-US" altLang="zh-CN" sz="2788" dirty="0">
                <a:solidFill>
                  <a:schemeClr val="tx2">
                    <a:lumMod val="75000"/>
                  </a:schemeClr>
                </a:solidFill>
                <a:latin typeface="方正正纤黑简体" panose="02000000000000000000" pitchFamily="2" charset="-122"/>
                <a:ea typeface="方正正纤黑简体" panose="02000000000000000000" pitchFamily="2" charset="-122"/>
              </a:rPr>
              <a:t>,</a:t>
            </a:r>
            <a:r>
              <a:rPr lang="zh-CN" altLang="en-US" sz="2788" dirty="0">
                <a:solidFill>
                  <a:schemeClr val="tx2">
                    <a:lumMod val="75000"/>
                  </a:schemeClr>
                </a:solidFill>
                <a:latin typeface="方正正纤黑简体" panose="02000000000000000000" pitchFamily="2" charset="-122"/>
                <a:ea typeface="方正正纤黑简体" panose="02000000000000000000" pitchFamily="2" charset="-122"/>
              </a:rPr>
              <a:t>等</a:t>
            </a:r>
            <a:r>
              <a:rPr lang="en-US" altLang="zh-CN" sz="2788" dirty="0">
                <a:solidFill>
                  <a:schemeClr val="tx2">
                    <a:lumMod val="75000"/>
                  </a:schemeClr>
                </a:solidFill>
                <a:latin typeface="方正正纤黑简体" panose="02000000000000000000" pitchFamily="2" charset="-122"/>
                <a:ea typeface="方正正纤黑简体" panose="02000000000000000000" pitchFamily="2" charset="-122"/>
              </a:rPr>
              <a:t>. Argo</a:t>
            </a:r>
            <a:r>
              <a:rPr lang="zh-CN" altLang="en-US" sz="2788" dirty="0">
                <a:solidFill>
                  <a:schemeClr val="tx2">
                    <a:lumMod val="75000"/>
                  </a:schemeClr>
                </a:solidFill>
                <a:latin typeface="方正正纤黑简体" panose="02000000000000000000" pitchFamily="2" charset="-122"/>
                <a:ea typeface="方正正纤黑简体" panose="02000000000000000000" pitchFamily="2" charset="-122"/>
              </a:rPr>
              <a:t>浮标温盐剖面观测资料的质量控制技术</a:t>
            </a:r>
            <a:r>
              <a:rPr lang="en-US" altLang="zh-CN" sz="2788" dirty="0">
                <a:solidFill>
                  <a:schemeClr val="tx2">
                    <a:lumMod val="75000"/>
                  </a:schemeClr>
                </a:solidFill>
                <a:latin typeface="方正正纤黑简体" panose="02000000000000000000" pitchFamily="2" charset="-122"/>
                <a:ea typeface="方正正纤黑简体" panose="02000000000000000000" pitchFamily="2" charset="-122"/>
              </a:rPr>
              <a:t>[J]. </a:t>
            </a:r>
            <a:r>
              <a:rPr lang="zh-CN" altLang="en-US" sz="2788" dirty="0">
                <a:solidFill>
                  <a:schemeClr val="tx2">
                    <a:lumMod val="75000"/>
                  </a:schemeClr>
                </a:solidFill>
                <a:latin typeface="方正正纤黑简体" panose="02000000000000000000" pitchFamily="2" charset="-122"/>
                <a:ea typeface="方正正纤黑简体" panose="02000000000000000000" pitchFamily="2" charset="-122"/>
              </a:rPr>
              <a:t>地球物理学报</a:t>
            </a:r>
            <a:r>
              <a:rPr lang="en-US" altLang="zh-CN" sz="2788" dirty="0">
                <a:solidFill>
                  <a:schemeClr val="tx2">
                    <a:lumMod val="75000"/>
                  </a:schemeClr>
                </a:solidFill>
                <a:latin typeface="方正正纤黑简体" panose="02000000000000000000" pitchFamily="2" charset="-122"/>
                <a:ea typeface="方正正纤黑简体" panose="02000000000000000000" pitchFamily="2" charset="-122"/>
              </a:rPr>
              <a:t>, 2012(2).</a:t>
            </a:r>
          </a:p>
          <a:p>
            <a:r>
              <a:rPr lang="zh-CN" altLang="en-US" sz="2788" dirty="0">
                <a:solidFill>
                  <a:schemeClr val="tx2">
                    <a:lumMod val="75000"/>
                  </a:schemeClr>
                </a:solidFill>
                <a:latin typeface="方正正纤黑简体" panose="02000000000000000000" pitchFamily="2" charset="-122"/>
                <a:ea typeface="方正正纤黑简体" panose="02000000000000000000" pitchFamily="2" charset="-122"/>
              </a:rPr>
              <a:t>彭朝晖</a:t>
            </a:r>
            <a:r>
              <a:rPr lang="en-US" altLang="zh-CN" sz="2788" dirty="0">
                <a:solidFill>
                  <a:schemeClr val="tx2">
                    <a:lumMod val="75000"/>
                  </a:schemeClr>
                </a:solidFill>
                <a:latin typeface="方正正纤黑简体" panose="02000000000000000000" pitchFamily="2" charset="-122"/>
                <a:ea typeface="方正正纤黑简体" panose="02000000000000000000" pitchFamily="2" charset="-122"/>
              </a:rPr>
              <a:t>, </a:t>
            </a:r>
            <a:r>
              <a:rPr lang="zh-CN" altLang="en-US" sz="2788" dirty="0">
                <a:solidFill>
                  <a:schemeClr val="tx2">
                    <a:lumMod val="75000"/>
                  </a:schemeClr>
                </a:solidFill>
                <a:latin typeface="方正正纤黑简体" panose="02000000000000000000" pitchFamily="2" charset="-122"/>
                <a:ea typeface="方正正纤黑简体" panose="02000000000000000000" pitchFamily="2" charset="-122"/>
              </a:rPr>
              <a:t>张仁和</a:t>
            </a:r>
            <a:r>
              <a:rPr lang="en-US" altLang="zh-CN" sz="2788" dirty="0">
                <a:solidFill>
                  <a:schemeClr val="tx2">
                    <a:lumMod val="75000"/>
                  </a:schemeClr>
                </a:solidFill>
                <a:latin typeface="方正正纤黑简体" panose="02000000000000000000" pitchFamily="2" charset="-122"/>
                <a:ea typeface="方正正纤黑简体" panose="02000000000000000000" pitchFamily="2" charset="-122"/>
              </a:rPr>
              <a:t>. </a:t>
            </a:r>
            <a:r>
              <a:rPr lang="zh-CN" altLang="en-US" sz="2788" dirty="0">
                <a:solidFill>
                  <a:schemeClr val="tx2">
                    <a:lumMod val="75000"/>
                  </a:schemeClr>
                </a:solidFill>
                <a:latin typeface="方正正纤黑简体" panose="02000000000000000000" pitchFamily="2" charset="-122"/>
                <a:ea typeface="方正正纤黑简体" panose="02000000000000000000" pitchFamily="2" charset="-122"/>
              </a:rPr>
              <a:t>基于</a:t>
            </a:r>
            <a:r>
              <a:rPr lang="en-US" altLang="zh-CN" sz="2788" dirty="0">
                <a:solidFill>
                  <a:schemeClr val="tx2">
                    <a:lumMod val="75000"/>
                  </a:schemeClr>
                </a:solidFill>
                <a:latin typeface="方正正纤黑简体" panose="02000000000000000000" pitchFamily="2" charset="-122"/>
                <a:ea typeface="方正正纤黑简体" panose="02000000000000000000" pitchFamily="2" charset="-122"/>
              </a:rPr>
              <a:t>ARGO</a:t>
            </a:r>
            <a:r>
              <a:rPr lang="zh-CN" altLang="en-US" sz="2788" dirty="0">
                <a:solidFill>
                  <a:schemeClr val="tx2">
                    <a:lumMod val="75000"/>
                  </a:schemeClr>
                </a:solidFill>
                <a:latin typeface="方正正纤黑简体" panose="02000000000000000000" pitchFamily="2" charset="-122"/>
                <a:ea typeface="方正正纤黑简体" panose="02000000000000000000" pitchFamily="2" charset="-122"/>
              </a:rPr>
              <a:t>数据的声速剖面质量控制</a:t>
            </a:r>
            <a:r>
              <a:rPr lang="en-US" altLang="zh-CN" sz="2788" dirty="0">
                <a:solidFill>
                  <a:schemeClr val="tx2">
                    <a:lumMod val="75000"/>
                  </a:schemeClr>
                </a:solidFill>
                <a:latin typeface="方正正纤黑简体" panose="02000000000000000000" pitchFamily="2" charset="-122"/>
                <a:ea typeface="方正正纤黑简体" panose="02000000000000000000" pitchFamily="2" charset="-122"/>
              </a:rPr>
              <a:t>[C]// </a:t>
            </a:r>
            <a:r>
              <a:rPr lang="zh-CN" altLang="en-US" sz="2788" dirty="0">
                <a:solidFill>
                  <a:schemeClr val="tx2">
                    <a:lumMod val="75000"/>
                  </a:schemeClr>
                </a:solidFill>
                <a:latin typeface="方正正纤黑简体" panose="02000000000000000000" pitchFamily="2" charset="-122"/>
                <a:ea typeface="方正正纤黑简体" panose="02000000000000000000" pitchFamily="2" charset="-122"/>
              </a:rPr>
              <a:t>中国声学学会全国声学学术会议</a:t>
            </a:r>
            <a:r>
              <a:rPr lang="en-US" altLang="zh-CN" sz="2788" dirty="0">
                <a:solidFill>
                  <a:schemeClr val="tx2">
                    <a:lumMod val="75000"/>
                  </a:schemeClr>
                </a:solidFill>
                <a:latin typeface="方正正纤黑简体" panose="02000000000000000000" pitchFamily="2" charset="-122"/>
                <a:ea typeface="方正正纤黑简体" panose="02000000000000000000" pitchFamily="2" charset="-122"/>
              </a:rPr>
              <a:t>. 2006.</a:t>
            </a:r>
          </a:p>
          <a:p>
            <a:r>
              <a:rPr lang="zh-CN" altLang="en-US" sz="2788" dirty="0">
                <a:solidFill>
                  <a:schemeClr val="tx2">
                    <a:lumMod val="75000"/>
                  </a:schemeClr>
                </a:solidFill>
                <a:latin typeface="方正正纤黑简体" panose="02000000000000000000" pitchFamily="2" charset="-122"/>
                <a:ea typeface="方正正纤黑简体" panose="02000000000000000000" pitchFamily="2" charset="-122"/>
              </a:rPr>
              <a:t>余立中</a:t>
            </a:r>
            <a:r>
              <a:rPr lang="en-US" altLang="zh-CN" sz="2788" dirty="0">
                <a:solidFill>
                  <a:schemeClr val="tx2">
                    <a:lumMod val="75000"/>
                  </a:schemeClr>
                </a:solidFill>
                <a:latin typeface="方正正纤黑简体" panose="02000000000000000000" pitchFamily="2" charset="-122"/>
                <a:ea typeface="方正正纤黑简体" panose="02000000000000000000" pitchFamily="2" charset="-122"/>
              </a:rPr>
              <a:t>, </a:t>
            </a:r>
            <a:r>
              <a:rPr lang="zh-CN" altLang="en-US" sz="2788" dirty="0">
                <a:solidFill>
                  <a:schemeClr val="tx2">
                    <a:lumMod val="75000"/>
                  </a:schemeClr>
                </a:solidFill>
                <a:latin typeface="方正正纤黑简体" panose="02000000000000000000" pitchFamily="2" charset="-122"/>
                <a:ea typeface="方正正纤黑简体" panose="02000000000000000000" pitchFamily="2" charset="-122"/>
              </a:rPr>
              <a:t>张少永</a:t>
            </a:r>
            <a:r>
              <a:rPr lang="en-US" altLang="zh-CN" sz="2788" dirty="0">
                <a:solidFill>
                  <a:schemeClr val="tx2">
                    <a:lumMod val="75000"/>
                  </a:schemeClr>
                </a:solidFill>
                <a:latin typeface="方正正纤黑简体" panose="02000000000000000000" pitchFamily="2" charset="-122"/>
                <a:ea typeface="方正正纤黑简体" panose="02000000000000000000" pitchFamily="2" charset="-122"/>
              </a:rPr>
              <a:t>, </a:t>
            </a:r>
            <a:r>
              <a:rPr lang="zh-CN" altLang="en-US" sz="2788" dirty="0">
                <a:solidFill>
                  <a:schemeClr val="tx2">
                    <a:lumMod val="75000"/>
                  </a:schemeClr>
                </a:solidFill>
                <a:latin typeface="方正正纤黑简体" panose="02000000000000000000" pitchFamily="2" charset="-122"/>
                <a:ea typeface="方正正纤黑简体" panose="02000000000000000000" pitchFamily="2" charset="-122"/>
              </a:rPr>
              <a:t>商红梅</a:t>
            </a:r>
            <a:r>
              <a:rPr lang="en-US" altLang="zh-CN" sz="2788" dirty="0">
                <a:solidFill>
                  <a:schemeClr val="tx2">
                    <a:lumMod val="75000"/>
                  </a:schemeClr>
                </a:solidFill>
                <a:latin typeface="方正正纤黑简体" panose="02000000000000000000" pitchFamily="2" charset="-122"/>
                <a:ea typeface="方正正纤黑简体" panose="02000000000000000000" pitchFamily="2" charset="-122"/>
              </a:rPr>
              <a:t>. </a:t>
            </a:r>
            <a:r>
              <a:rPr lang="zh-CN" altLang="en-US" sz="2788" dirty="0">
                <a:solidFill>
                  <a:schemeClr val="tx2">
                    <a:lumMod val="75000"/>
                  </a:schemeClr>
                </a:solidFill>
                <a:latin typeface="方正正纤黑简体" panose="02000000000000000000" pitchFamily="2" charset="-122"/>
                <a:ea typeface="方正正纤黑简体" panose="02000000000000000000" pitchFamily="2" charset="-122"/>
              </a:rPr>
              <a:t>我国</a:t>
            </a:r>
            <a:r>
              <a:rPr lang="en-US" altLang="zh-CN" sz="2788" dirty="0">
                <a:solidFill>
                  <a:schemeClr val="tx2">
                    <a:lumMod val="75000"/>
                  </a:schemeClr>
                </a:solidFill>
                <a:latin typeface="方正正纤黑简体" panose="02000000000000000000" pitchFamily="2" charset="-122"/>
                <a:ea typeface="方正正纤黑简体" panose="02000000000000000000" pitchFamily="2" charset="-122"/>
              </a:rPr>
              <a:t>Argo</a:t>
            </a:r>
            <a:r>
              <a:rPr lang="zh-CN" altLang="en-US" sz="2788" dirty="0">
                <a:solidFill>
                  <a:schemeClr val="tx2">
                    <a:lumMod val="75000"/>
                  </a:schemeClr>
                </a:solidFill>
                <a:latin typeface="方正正纤黑简体" panose="02000000000000000000" pitchFamily="2" charset="-122"/>
                <a:ea typeface="方正正纤黑简体" panose="02000000000000000000" pitchFamily="2" charset="-122"/>
              </a:rPr>
              <a:t>浮标的设计与研究</a:t>
            </a:r>
            <a:r>
              <a:rPr lang="en-US" altLang="zh-CN" sz="2788" dirty="0">
                <a:solidFill>
                  <a:schemeClr val="tx2">
                    <a:lumMod val="75000"/>
                  </a:schemeClr>
                </a:solidFill>
                <a:latin typeface="方正正纤黑简体" panose="02000000000000000000" pitchFamily="2" charset="-122"/>
                <a:ea typeface="方正正纤黑简体" panose="02000000000000000000" pitchFamily="2" charset="-122"/>
              </a:rPr>
              <a:t>[J]. </a:t>
            </a:r>
            <a:r>
              <a:rPr lang="zh-CN" altLang="en-US" sz="2788" dirty="0">
                <a:solidFill>
                  <a:schemeClr val="tx2">
                    <a:lumMod val="75000"/>
                  </a:schemeClr>
                </a:solidFill>
                <a:latin typeface="方正正纤黑简体" panose="02000000000000000000" pitchFamily="2" charset="-122"/>
                <a:ea typeface="方正正纤黑简体" panose="02000000000000000000" pitchFamily="2" charset="-122"/>
              </a:rPr>
              <a:t>海洋技术学报</a:t>
            </a:r>
            <a:r>
              <a:rPr lang="en-US" altLang="zh-CN" sz="2788" dirty="0">
                <a:solidFill>
                  <a:schemeClr val="tx2">
                    <a:lumMod val="75000"/>
                  </a:schemeClr>
                </a:solidFill>
                <a:latin typeface="方正正纤黑简体" panose="02000000000000000000" pitchFamily="2" charset="-122"/>
                <a:ea typeface="方正正纤黑简体" panose="02000000000000000000" pitchFamily="2" charset="-122"/>
              </a:rPr>
              <a:t>, 2005(02):124-132.</a:t>
            </a:r>
          </a:p>
          <a:p>
            <a:r>
              <a:rPr lang="zh-CN" altLang="en-US" sz="2788" dirty="0">
                <a:solidFill>
                  <a:schemeClr val="tx2">
                    <a:lumMod val="75000"/>
                  </a:schemeClr>
                </a:solidFill>
                <a:latin typeface="方正正纤黑简体" panose="02000000000000000000" pitchFamily="2" charset="-122"/>
                <a:ea typeface="方正正纤黑简体" panose="02000000000000000000" pitchFamily="2" charset="-122"/>
              </a:rPr>
              <a:t>吴碧</a:t>
            </a:r>
            <a:r>
              <a:rPr lang="en-US" altLang="zh-CN" sz="2788" dirty="0">
                <a:solidFill>
                  <a:schemeClr val="tx2">
                    <a:lumMod val="75000"/>
                  </a:schemeClr>
                </a:solidFill>
                <a:latin typeface="方正正纤黑简体" panose="02000000000000000000" pitchFamily="2" charset="-122"/>
                <a:ea typeface="方正正纤黑简体" panose="02000000000000000000" pitchFamily="2" charset="-122"/>
              </a:rPr>
              <a:t>, </a:t>
            </a:r>
            <a:r>
              <a:rPr lang="zh-CN" altLang="en-US" sz="2788" dirty="0">
                <a:solidFill>
                  <a:schemeClr val="tx2">
                    <a:lumMod val="75000"/>
                  </a:schemeClr>
                </a:solidFill>
                <a:latin typeface="方正正纤黑简体" panose="02000000000000000000" pitchFamily="2" charset="-122"/>
                <a:ea typeface="方正正纤黑简体" panose="02000000000000000000" pitchFamily="2" charset="-122"/>
              </a:rPr>
              <a:t>陈长安</a:t>
            </a:r>
            <a:r>
              <a:rPr lang="en-US" altLang="zh-CN" sz="2788" dirty="0">
                <a:solidFill>
                  <a:schemeClr val="tx2">
                    <a:lumMod val="75000"/>
                  </a:schemeClr>
                </a:solidFill>
                <a:latin typeface="方正正纤黑简体" panose="02000000000000000000" pitchFamily="2" charset="-122"/>
                <a:ea typeface="方正正纤黑简体" panose="02000000000000000000" pitchFamily="2" charset="-122"/>
              </a:rPr>
              <a:t>, </a:t>
            </a:r>
            <a:r>
              <a:rPr lang="zh-CN" altLang="en-US" sz="2788" dirty="0">
                <a:solidFill>
                  <a:schemeClr val="tx2">
                    <a:lumMod val="75000"/>
                  </a:schemeClr>
                </a:solidFill>
                <a:latin typeface="方正正纤黑简体" panose="02000000000000000000" pitchFamily="2" charset="-122"/>
                <a:ea typeface="方正正纤黑简体" panose="02000000000000000000" pitchFamily="2" charset="-122"/>
              </a:rPr>
              <a:t>林龙</a:t>
            </a:r>
            <a:r>
              <a:rPr lang="en-US" altLang="zh-CN" sz="2788" dirty="0">
                <a:solidFill>
                  <a:schemeClr val="tx2">
                    <a:lumMod val="75000"/>
                  </a:schemeClr>
                </a:solidFill>
                <a:latin typeface="方正正纤黑简体" panose="02000000000000000000" pitchFamily="2" charset="-122"/>
                <a:ea typeface="方正正纤黑简体" panose="02000000000000000000" pitchFamily="2" charset="-122"/>
              </a:rPr>
              <a:t>. Analysis of applicable scope of empirical equation for sound velocity%</a:t>
            </a:r>
            <a:r>
              <a:rPr lang="zh-CN" altLang="en-US" sz="2788" dirty="0">
                <a:solidFill>
                  <a:schemeClr val="tx2">
                    <a:lumMod val="75000"/>
                  </a:schemeClr>
                </a:solidFill>
                <a:latin typeface="方正正纤黑简体" panose="02000000000000000000" pitchFamily="2" charset="-122"/>
                <a:ea typeface="方正正纤黑简体" panose="02000000000000000000" pitchFamily="2" charset="-122"/>
              </a:rPr>
              <a:t>声速经验公式的适用范围分析</a:t>
            </a:r>
            <a:r>
              <a:rPr lang="en-US" altLang="zh-CN" sz="2788" dirty="0">
                <a:solidFill>
                  <a:schemeClr val="tx2">
                    <a:lumMod val="75000"/>
                  </a:schemeClr>
                </a:solidFill>
                <a:latin typeface="方正正纤黑简体" panose="02000000000000000000" pitchFamily="2" charset="-122"/>
                <a:ea typeface="方正正纤黑简体" panose="02000000000000000000" pitchFamily="2" charset="-122"/>
              </a:rPr>
              <a:t>[J]. </a:t>
            </a:r>
            <a:r>
              <a:rPr lang="zh-CN" altLang="en-US" sz="2788" dirty="0">
                <a:solidFill>
                  <a:schemeClr val="tx2">
                    <a:lumMod val="75000"/>
                  </a:schemeClr>
                </a:solidFill>
                <a:latin typeface="方正正纤黑简体" panose="02000000000000000000" pitchFamily="2" charset="-122"/>
                <a:ea typeface="方正正纤黑简体" panose="02000000000000000000" pitchFamily="2" charset="-122"/>
              </a:rPr>
              <a:t>声学技术</a:t>
            </a:r>
            <a:r>
              <a:rPr lang="en-US" altLang="zh-CN" sz="2788" dirty="0">
                <a:solidFill>
                  <a:schemeClr val="tx2">
                    <a:lumMod val="75000"/>
                  </a:schemeClr>
                </a:solidFill>
                <a:latin typeface="方正正纤黑简体" panose="02000000000000000000" pitchFamily="2" charset="-122"/>
                <a:ea typeface="方正正纤黑简体" panose="02000000000000000000" pitchFamily="2" charset="-122"/>
              </a:rPr>
              <a:t>, 2014, 000(006):504-507.</a:t>
            </a:r>
          </a:p>
          <a:p>
            <a:r>
              <a:rPr lang="zh-CN" altLang="en-US" sz="2788" dirty="0">
                <a:solidFill>
                  <a:schemeClr val="tx2">
                    <a:lumMod val="75000"/>
                  </a:schemeClr>
                </a:solidFill>
                <a:latin typeface="方正正纤黑简体" panose="02000000000000000000" pitchFamily="2" charset="-122"/>
                <a:ea typeface="方正正纤黑简体" panose="02000000000000000000" pitchFamily="2" charset="-122"/>
              </a:rPr>
              <a:t>张伟涛</a:t>
            </a:r>
            <a:r>
              <a:rPr lang="en-US" altLang="zh-CN" sz="2788" dirty="0">
                <a:solidFill>
                  <a:schemeClr val="tx2">
                    <a:lumMod val="75000"/>
                  </a:schemeClr>
                </a:solidFill>
                <a:latin typeface="方正正纤黑简体" panose="02000000000000000000" pitchFamily="2" charset="-122"/>
                <a:ea typeface="方正正纤黑简体" panose="02000000000000000000" pitchFamily="2" charset="-122"/>
              </a:rPr>
              <a:t>, </a:t>
            </a:r>
            <a:r>
              <a:rPr lang="zh-CN" altLang="en-US" sz="2788" dirty="0">
                <a:solidFill>
                  <a:schemeClr val="tx2">
                    <a:lumMod val="75000"/>
                  </a:schemeClr>
                </a:solidFill>
                <a:latin typeface="方正正纤黑简体" panose="02000000000000000000" pitchFamily="2" charset="-122"/>
                <a:ea typeface="方正正纤黑简体" panose="02000000000000000000" pitchFamily="2" charset="-122"/>
              </a:rPr>
              <a:t>张韧</a:t>
            </a:r>
            <a:r>
              <a:rPr lang="en-US" altLang="zh-CN" sz="2788" dirty="0">
                <a:solidFill>
                  <a:schemeClr val="tx2">
                    <a:lumMod val="75000"/>
                  </a:schemeClr>
                </a:solidFill>
                <a:latin typeface="方正正纤黑简体" panose="02000000000000000000" pitchFamily="2" charset="-122"/>
                <a:ea typeface="方正正纤黑简体" panose="02000000000000000000" pitchFamily="2" charset="-122"/>
              </a:rPr>
              <a:t>, </a:t>
            </a:r>
            <a:r>
              <a:rPr lang="zh-CN" altLang="en-US" sz="2788" dirty="0">
                <a:solidFill>
                  <a:schemeClr val="tx2">
                    <a:lumMod val="75000"/>
                  </a:schemeClr>
                </a:solidFill>
                <a:latin typeface="方正正纤黑简体" panose="02000000000000000000" pitchFamily="2" charset="-122"/>
                <a:ea typeface="方正正纤黑简体" panose="02000000000000000000" pitchFamily="2" charset="-122"/>
              </a:rPr>
              <a:t>王辉瓒</a:t>
            </a:r>
            <a:r>
              <a:rPr lang="en-US" altLang="zh-CN" sz="2788" dirty="0">
                <a:solidFill>
                  <a:schemeClr val="tx2">
                    <a:lumMod val="75000"/>
                  </a:schemeClr>
                </a:solidFill>
                <a:latin typeface="方正正纤黑简体" panose="02000000000000000000" pitchFamily="2" charset="-122"/>
                <a:ea typeface="方正正纤黑简体" panose="02000000000000000000" pitchFamily="2" charset="-122"/>
              </a:rPr>
              <a:t>,</a:t>
            </a:r>
            <a:r>
              <a:rPr lang="zh-CN" altLang="en-US" sz="2788" dirty="0">
                <a:solidFill>
                  <a:schemeClr val="tx2">
                    <a:lumMod val="75000"/>
                  </a:schemeClr>
                </a:solidFill>
                <a:latin typeface="方正正纤黑简体" panose="02000000000000000000" pitchFamily="2" charset="-122"/>
                <a:ea typeface="方正正纤黑简体" panose="02000000000000000000" pitchFamily="2" charset="-122"/>
              </a:rPr>
              <a:t>等</a:t>
            </a:r>
            <a:r>
              <a:rPr lang="en-US" altLang="zh-CN" sz="2788" dirty="0">
                <a:solidFill>
                  <a:schemeClr val="tx2">
                    <a:lumMod val="75000"/>
                  </a:schemeClr>
                </a:solidFill>
                <a:latin typeface="方正正纤黑简体" panose="02000000000000000000" pitchFamily="2" charset="-122"/>
                <a:ea typeface="方正正纤黑简体" panose="02000000000000000000" pitchFamily="2" charset="-122"/>
              </a:rPr>
              <a:t>. </a:t>
            </a:r>
            <a:r>
              <a:rPr lang="zh-CN" altLang="en-US" sz="2788" dirty="0">
                <a:solidFill>
                  <a:schemeClr val="tx2">
                    <a:lumMod val="75000"/>
                  </a:schemeClr>
                </a:solidFill>
                <a:latin typeface="方正正纤黑简体" panose="02000000000000000000" pitchFamily="2" charset="-122"/>
                <a:ea typeface="方正正纤黑简体" panose="02000000000000000000" pitchFamily="2" charset="-122"/>
              </a:rPr>
              <a:t>基于</a:t>
            </a:r>
            <a:r>
              <a:rPr lang="en-US" altLang="zh-CN" sz="2788" dirty="0">
                <a:solidFill>
                  <a:schemeClr val="tx2">
                    <a:lumMod val="75000"/>
                  </a:schemeClr>
                </a:solidFill>
                <a:latin typeface="方正正纤黑简体" panose="02000000000000000000" pitchFamily="2" charset="-122"/>
                <a:ea typeface="方正正纤黑简体" panose="02000000000000000000" pitchFamily="2" charset="-122"/>
              </a:rPr>
              <a:t>Argo</a:t>
            </a:r>
            <a:r>
              <a:rPr lang="zh-CN" altLang="en-US" sz="2788" dirty="0">
                <a:solidFill>
                  <a:schemeClr val="tx2">
                    <a:lumMod val="75000"/>
                  </a:schemeClr>
                </a:solidFill>
                <a:latin typeface="方正正纤黑简体" panose="02000000000000000000" pitchFamily="2" charset="-122"/>
                <a:ea typeface="方正正纤黑简体" panose="02000000000000000000" pitchFamily="2" charset="-122"/>
              </a:rPr>
              <a:t>观测资料的南海北部海域声速场时空特征分析</a:t>
            </a:r>
            <a:r>
              <a:rPr lang="en-US" altLang="zh-CN" sz="2788" dirty="0">
                <a:solidFill>
                  <a:schemeClr val="tx2">
                    <a:lumMod val="75000"/>
                  </a:schemeClr>
                </a:solidFill>
                <a:latin typeface="方正正纤黑简体" panose="02000000000000000000" pitchFamily="2" charset="-122"/>
                <a:ea typeface="方正正纤黑简体" panose="02000000000000000000" pitchFamily="2" charset="-122"/>
              </a:rPr>
              <a:t>[J]. </a:t>
            </a:r>
            <a:r>
              <a:rPr lang="zh-CN" altLang="en-US" sz="2788" dirty="0">
                <a:solidFill>
                  <a:schemeClr val="tx2">
                    <a:lumMod val="75000"/>
                  </a:schemeClr>
                </a:solidFill>
                <a:latin typeface="方正正纤黑简体" panose="02000000000000000000" pitchFamily="2" charset="-122"/>
                <a:ea typeface="方正正纤黑简体" panose="02000000000000000000" pitchFamily="2" charset="-122"/>
              </a:rPr>
              <a:t>海洋通报</a:t>
            </a:r>
            <a:r>
              <a:rPr lang="en-US" altLang="zh-CN" sz="2788" dirty="0">
                <a:solidFill>
                  <a:schemeClr val="tx2">
                    <a:lumMod val="75000"/>
                  </a:schemeClr>
                </a:solidFill>
                <a:latin typeface="方正正纤黑简体" panose="02000000000000000000" pitchFamily="2" charset="-122"/>
                <a:ea typeface="方正正纤黑简体" panose="02000000000000000000" pitchFamily="2" charset="-122"/>
              </a:rPr>
              <a:t>, 2013, 032(003):275-280.</a:t>
            </a:r>
          </a:p>
          <a:p>
            <a:r>
              <a:rPr lang="zh-CN" altLang="en-US" sz="2788" dirty="0">
                <a:solidFill>
                  <a:schemeClr val="tx2">
                    <a:lumMod val="75000"/>
                  </a:schemeClr>
                </a:solidFill>
                <a:latin typeface="方正正纤黑简体" panose="02000000000000000000" pitchFamily="2" charset="-122"/>
                <a:ea typeface="方正正纤黑简体" panose="02000000000000000000" pitchFamily="2" charset="-122"/>
              </a:rPr>
              <a:t>黄建冲</a:t>
            </a:r>
            <a:r>
              <a:rPr lang="en-US" altLang="zh-CN" sz="2788" dirty="0">
                <a:solidFill>
                  <a:schemeClr val="tx2">
                    <a:lumMod val="75000"/>
                  </a:schemeClr>
                </a:solidFill>
                <a:latin typeface="方正正纤黑简体" panose="02000000000000000000" pitchFamily="2" charset="-122"/>
                <a:ea typeface="方正正纤黑简体" panose="02000000000000000000" pitchFamily="2" charset="-122"/>
              </a:rPr>
              <a:t>, </a:t>
            </a:r>
            <a:r>
              <a:rPr lang="zh-CN" altLang="en-US" sz="2788" dirty="0">
                <a:solidFill>
                  <a:schemeClr val="tx2">
                    <a:lumMod val="75000"/>
                  </a:schemeClr>
                </a:solidFill>
                <a:latin typeface="方正正纤黑简体" panose="02000000000000000000" pitchFamily="2" charset="-122"/>
                <a:ea typeface="方正正纤黑简体" panose="02000000000000000000" pitchFamily="2" charset="-122"/>
              </a:rPr>
              <a:t>黄企洲</a:t>
            </a:r>
            <a:r>
              <a:rPr lang="en-US" altLang="zh-CN" sz="2788" dirty="0">
                <a:solidFill>
                  <a:schemeClr val="tx2">
                    <a:lumMod val="75000"/>
                  </a:schemeClr>
                </a:solidFill>
                <a:latin typeface="方正正纤黑简体" panose="02000000000000000000" pitchFamily="2" charset="-122"/>
                <a:ea typeface="方正正纤黑简体" panose="02000000000000000000" pitchFamily="2" charset="-122"/>
              </a:rPr>
              <a:t>. </a:t>
            </a:r>
            <a:r>
              <a:rPr lang="zh-CN" altLang="en-US" sz="2788" dirty="0">
                <a:solidFill>
                  <a:schemeClr val="tx2">
                    <a:lumMod val="75000"/>
                  </a:schemeClr>
                </a:solidFill>
                <a:latin typeface="方正正纤黑简体" panose="02000000000000000000" pitchFamily="2" charset="-122"/>
                <a:ea typeface="方正正纤黑简体" panose="02000000000000000000" pitchFamily="2" charset="-122"/>
              </a:rPr>
              <a:t>南海东北部海区声速分布特征</a:t>
            </a:r>
            <a:r>
              <a:rPr lang="en-US" altLang="zh-CN" sz="2788" dirty="0">
                <a:solidFill>
                  <a:schemeClr val="tx2">
                    <a:lumMod val="75000"/>
                  </a:schemeClr>
                </a:solidFill>
                <a:latin typeface="方正正纤黑简体" panose="02000000000000000000" pitchFamily="2" charset="-122"/>
                <a:ea typeface="方正正纤黑简体" panose="02000000000000000000" pitchFamily="2" charset="-122"/>
              </a:rPr>
              <a:t>[J]. </a:t>
            </a:r>
            <a:r>
              <a:rPr lang="zh-CN" altLang="en-US" sz="2788" dirty="0">
                <a:solidFill>
                  <a:schemeClr val="tx2">
                    <a:lumMod val="75000"/>
                  </a:schemeClr>
                </a:solidFill>
                <a:latin typeface="方正正纤黑简体" panose="02000000000000000000" pitchFamily="2" charset="-122"/>
                <a:ea typeface="方正正纤黑简体" panose="02000000000000000000" pitchFamily="2" charset="-122"/>
              </a:rPr>
              <a:t>热带海洋</a:t>
            </a:r>
            <a:r>
              <a:rPr lang="en-US" altLang="zh-CN" sz="2788" dirty="0">
                <a:solidFill>
                  <a:schemeClr val="tx2">
                    <a:lumMod val="75000"/>
                  </a:schemeClr>
                </a:solidFill>
                <a:latin typeface="方正正纤黑简体" panose="02000000000000000000" pitchFamily="2" charset="-122"/>
                <a:ea typeface="方正正纤黑简体" panose="02000000000000000000" pitchFamily="2" charset="-122"/>
              </a:rPr>
              <a:t>, 1986(02):69-74.</a:t>
            </a:r>
          </a:p>
          <a:p>
            <a:r>
              <a:rPr lang="zh-CN" altLang="en-US" sz="2788" dirty="0">
                <a:solidFill>
                  <a:schemeClr val="tx2">
                    <a:lumMod val="75000"/>
                  </a:schemeClr>
                </a:solidFill>
                <a:latin typeface="方正正纤黑简体" panose="02000000000000000000" pitchFamily="2" charset="-122"/>
                <a:ea typeface="方正正纤黑简体" panose="02000000000000000000" pitchFamily="2" charset="-122"/>
              </a:rPr>
              <a:t>陈汉权</a:t>
            </a:r>
            <a:r>
              <a:rPr lang="en-US" altLang="zh-CN" sz="2788" dirty="0">
                <a:solidFill>
                  <a:schemeClr val="tx2">
                    <a:lumMod val="75000"/>
                  </a:schemeClr>
                </a:solidFill>
                <a:latin typeface="方正正纤黑简体" panose="02000000000000000000" pitchFamily="2" charset="-122"/>
                <a:ea typeface="方正正纤黑简体" panose="02000000000000000000" pitchFamily="2" charset="-122"/>
              </a:rPr>
              <a:t>. </a:t>
            </a:r>
            <a:r>
              <a:rPr lang="zh-CN" altLang="en-US" sz="2788" dirty="0">
                <a:solidFill>
                  <a:schemeClr val="tx2">
                    <a:lumMod val="75000"/>
                  </a:schemeClr>
                </a:solidFill>
                <a:latin typeface="方正正纤黑简体" panose="02000000000000000000" pitchFamily="2" charset="-122"/>
                <a:ea typeface="方正正纤黑简体" panose="02000000000000000000" pitchFamily="2" charset="-122"/>
              </a:rPr>
              <a:t>南海深海区的海水声速特性</a:t>
            </a:r>
            <a:r>
              <a:rPr lang="en-US" altLang="zh-CN" sz="2788" dirty="0">
                <a:solidFill>
                  <a:schemeClr val="tx2">
                    <a:lumMod val="75000"/>
                  </a:schemeClr>
                </a:solidFill>
                <a:latin typeface="方正正纤黑简体" panose="02000000000000000000" pitchFamily="2" charset="-122"/>
                <a:ea typeface="方正正纤黑简体" panose="02000000000000000000" pitchFamily="2" charset="-122"/>
              </a:rPr>
              <a:t>[J]. </a:t>
            </a:r>
            <a:r>
              <a:rPr lang="zh-CN" altLang="en-US" sz="2788" dirty="0">
                <a:solidFill>
                  <a:schemeClr val="tx2">
                    <a:lumMod val="75000"/>
                  </a:schemeClr>
                </a:solidFill>
                <a:latin typeface="方正正纤黑简体" panose="02000000000000000000" pitchFamily="2" charset="-122"/>
                <a:ea typeface="方正正纤黑简体" panose="02000000000000000000" pitchFamily="2" charset="-122"/>
              </a:rPr>
              <a:t>南海研究与开发</a:t>
            </a:r>
            <a:r>
              <a:rPr lang="en-US" altLang="zh-CN" sz="2788" dirty="0">
                <a:solidFill>
                  <a:schemeClr val="tx2">
                    <a:lumMod val="75000"/>
                  </a:schemeClr>
                </a:solidFill>
                <a:latin typeface="方正正纤黑简体" panose="02000000000000000000" pitchFamily="2" charset="-122"/>
                <a:ea typeface="方正正纤黑简体" panose="02000000000000000000" pitchFamily="2" charset="-122"/>
              </a:rPr>
              <a:t>, 1999(1):24-30.</a:t>
            </a:r>
          </a:p>
          <a:p>
            <a:r>
              <a:rPr lang="zh-CN" altLang="en-US" sz="2788" dirty="0">
                <a:solidFill>
                  <a:schemeClr val="tx2">
                    <a:lumMod val="75000"/>
                  </a:schemeClr>
                </a:solidFill>
                <a:latin typeface="方正正纤黑简体" panose="02000000000000000000" pitchFamily="2" charset="-122"/>
                <a:ea typeface="方正正纤黑简体" panose="02000000000000000000" pitchFamily="2" charset="-122"/>
              </a:rPr>
              <a:t>王文杰</a:t>
            </a:r>
            <a:r>
              <a:rPr lang="en-US" altLang="zh-CN" sz="2788" dirty="0">
                <a:solidFill>
                  <a:schemeClr val="tx2">
                    <a:lumMod val="75000"/>
                  </a:schemeClr>
                </a:solidFill>
                <a:latin typeface="方正正纤黑简体" panose="02000000000000000000" pitchFamily="2" charset="-122"/>
                <a:ea typeface="方正正纤黑简体" panose="02000000000000000000" pitchFamily="2" charset="-122"/>
              </a:rPr>
              <a:t>, </a:t>
            </a:r>
            <a:r>
              <a:rPr lang="zh-CN" altLang="en-US" sz="2788" dirty="0">
                <a:solidFill>
                  <a:schemeClr val="tx2">
                    <a:lumMod val="75000"/>
                  </a:schemeClr>
                </a:solidFill>
                <a:latin typeface="方正正纤黑简体" panose="02000000000000000000" pitchFamily="2" charset="-122"/>
                <a:ea typeface="方正正纤黑简体" panose="02000000000000000000" pitchFamily="2" charset="-122"/>
              </a:rPr>
              <a:t>刘宇迪</a:t>
            </a:r>
            <a:r>
              <a:rPr lang="en-US" altLang="zh-CN" sz="2788" dirty="0">
                <a:solidFill>
                  <a:schemeClr val="tx2">
                    <a:lumMod val="75000"/>
                  </a:schemeClr>
                </a:solidFill>
                <a:latin typeface="方正正纤黑简体" panose="02000000000000000000" pitchFamily="2" charset="-122"/>
                <a:ea typeface="方正正纤黑简体" panose="02000000000000000000" pitchFamily="2" charset="-122"/>
              </a:rPr>
              <a:t>, </a:t>
            </a:r>
            <a:r>
              <a:rPr lang="zh-CN" altLang="en-US" sz="2788" dirty="0">
                <a:solidFill>
                  <a:schemeClr val="tx2">
                    <a:lumMod val="75000"/>
                  </a:schemeClr>
                </a:solidFill>
                <a:latin typeface="方正正纤黑简体" panose="02000000000000000000" pitchFamily="2" charset="-122"/>
                <a:ea typeface="方正正纤黑简体" panose="02000000000000000000" pitchFamily="2" charset="-122"/>
              </a:rPr>
              <a:t>亓晨</a:t>
            </a:r>
            <a:r>
              <a:rPr lang="en-US" altLang="zh-CN" sz="2788" dirty="0">
                <a:solidFill>
                  <a:schemeClr val="tx2">
                    <a:lumMod val="75000"/>
                  </a:schemeClr>
                </a:solidFill>
                <a:latin typeface="方正正纤黑简体" panose="02000000000000000000" pitchFamily="2" charset="-122"/>
                <a:ea typeface="方正正纤黑简体" panose="02000000000000000000" pitchFamily="2" charset="-122"/>
              </a:rPr>
              <a:t>,</a:t>
            </a:r>
            <a:r>
              <a:rPr lang="zh-CN" altLang="en-US" sz="2788" dirty="0">
                <a:solidFill>
                  <a:schemeClr val="tx2">
                    <a:lumMod val="75000"/>
                  </a:schemeClr>
                </a:solidFill>
                <a:latin typeface="方正正纤黑简体" panose="02000000000000000000" pitchFamily="2" charset="-122"/>
                <a:ea typeface="方正正纤黑简体" panose="02000000000000000000" pitchFamily="2" charset="-122"/>
              </a:rPr>
              <a:t>等</a:t>
            </a:r>
            <a:r>
              <a:rPr lang="en-US" altLang="zh-CN" sz="2788" dirty="0">
                <a:solidFill>
                  <a:schemeClr val="tx2">
                    <a:lumMod val="75000"/>
                  </a:schemeClr>
                </a:solidFill>
                <a:latin typeface="方正正纤黑简体" panose="02000000000000000000" pitchFamily="2" charset="-122"/>
                <a:ea typeface="方正正纤黑简体" panose="02000000000000000000" pitchFamily="2" charset="-122"/>
              </a:rPr>
              <a:t>. </a:t>
            </a:r>
            <a:r>
              <a:rPr lang="zh-CN" altLang="en-US" sz="2788" dirty="0">
                <a:solidFill>
                  <a:schemeClr val="tx2">
                    <a:lumMod val="75000"/>
                  </a:schemeClr>
                </a:solidFill>
                <a:latin typeface="方正正纤黑简体" panose="02000000000000000000" pitchFamily="2" charset="-122"/>
                <a:ea typeface="方正正纤黑简体" panose="02000000000000000000" pitchFamily="2" charset="-122"/>
              </a:rPr>
              <a:t>南海声速跃层分类及其季节变化</a:t>
            </a:r>
            <a:r>
              <a:rPr lang="en-US" altLang="zh-CN" sz="2788" dirty="0">
                <a:solidFill>
                  <a:schemeClr val="tx2">
                    <a:lumMod val="75000"/>
                  </a:schemeClr>
                </a:solidFill>
                <a:latin typeface="方正正纤黑简体" panose="02000000000000000000" pitchFamily="2" charset="-122"/>
                <a:ea typeface="方正正纤黑简体" panose="02000000000000000000" pitchFamily="2" charset="-122"/>
              </a:rPr>
              <a:t>[J]. </a:t>
            </a:r>
            <a:r>
              <a:rPr lang="zh-CN" altLang="en-US" sz="2788" dirty="0">
                <a:solidFill>
                  <a:schemeClr val="tx2">
                    <a:lumMod val="75000"/>
                  </a:schemeClr>
                </a:solidFill>
                <a:latin typeface="方正正纤黑简体" panose="02000000000000000000" pitchFamily="2" charset="-122"/>
                <a:ea typeface="方正正纤黑简体" panose="02000000000000000000" pitchFamily="2" charset="-122"/>
              </a:rPr>
              <a:t>海洋科学</a:t>
            </a:r>
            <a:r>
              <a:rPr lang="en-US" altLang="zh-CN" sz="2788" dirty="0">
                <a:solidFill>
                  <a:schemeClr val="tx2">
                    <a:lumMod val="75000"/>
                  </a:schemeClr>
                </a:solidFill>
                <a:latin typeface="方正正纤黑简体" panose="02000000000000000000" pitchFamily="2" charset="-122"/>
                <a:ea typeface="方正正纤黑简体" panose="02000000000000000000" pitchFamily="2" charset="-122"/>
              </a:rPr>
              <a:t>, 2014, 38(8):82-93.</a:t>
            </a:r>
          </a:p>
        </p:txBody>
      </p:sp>
      <p:sp>
        <p:nvSpPr>
          <p:cNvPr id="35" name="PA_矩形 7">
            <a:extLst>
              <a:ext uri="{FF2B5EF4-FFF2-40B4-BE49-F238E27FC236}">
                <a16:creationId xmlns:a16="http://schemas.microsoft.com/office/drawing/2014/main" id="{7BD4341D-8774-4BEB-B0F5-3FC3EDB0FB9C}"/>
              </a:ext>
            </a:extLst>
          </p:cNvPr>
          <p:cNvSpPr/>
          <p:nvPr>
            <p:custDataLst>
              <p:tags r:id="rId1"/>
            </p:custDataLst>
          </p:nvPr>
        </p:nvSpPr>
        <p:spPr>
          <a:xfrm>
            <a:off x="18299241" y="9433433"/>
            <a:ext cx="344441" cy="1946817"/>
          </a:xfrm>
          <a:prstGeom prst="rect">
            <a:avLst/>
          </a:prstGeom>
          <a:solidFill>
            <a:srgbClr val="00A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345">
              <a:latin typeface="Century Gothic" panose="020B0502020202020204" pitchFamily="34" charset="0"/>
              <a:ea typeface="字魂58号-创中黑" panose="00000500000000000000" pitchFamily="2" charset="-122"/>
              <a:sym typeface="Century Gothic" panose="020B0502020202020204" pitchFamily="34" charset="0"/>
            </a:endParaRPr>
          </a:p>
        </p:txBody>
      </p:sp>
      <p:sp>
        <p:nvSpPr>
          <p:cNvPr id="36" name="PA_矩形 7">
            <a:extLst>
              <a:ext uri="{FF2B5EF4-FFF2-40B4-BE49-F238E27FC236}">
                <a16:creationId xmlns:a16="http://schemas.microsoft.com/office/drawing/2014/main" id="{EAEAE5DD-36D2-4546-B148-97B7407A4BC9}"/>
              </a:ext>
            </a:extLst>
          </p:cNvPr>
          <p:cNvSpPr/>
          <p:nvPr>
            <p:custDataLst>
              <p:tags r:id="rId2"/>
            </p:custDataLst>
          </p:nvPr>
        </p:nvSpPr>
        <p:spPr>
          <a:xfrm>
            <a:off x="18643682" y="9945041"/>
            <a:ext cx="344441" cy="143520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345">
              <a:latin typeface="Century Gothic" panose="020B0502020202020204" pitchFamily="34" charset="0"/>
              <a:ea typeface="字魂58号-创中黑" panose="00000500000000000000" pitchFamily="2" charset="-122"/>
              <a:sym typeface="Century Gothic" panose="020B0502020202020204" pitchFamily="34" charset="0"/>
            </a:endParaRPr>
          </a:p>
        </p:txBody>
      </p:sp>
      <p:sp>
        <p:nvSpPr>
          <p:cNvPr id="37" name="PA_矩形 7">
            <a:extLst>
              <a:ext uri="{FF2B5EF4-FFF2-40B4-BE49-F238E27FC236}">
                <a16:creationId xmlns:a16="http://schemas.microsoft.com/office/drawing/2014/main" id="{445F6A66-FCC3-4225-803A-033CDDA0C5E5}"/>
              </a:ext>
            </a:extLst>
          </p:cNvPr>
          <p:cNvSpPr/>
          <p:nvPr>
            <p:custDataLst>
              <p:tags r:id="rId3"/>
            </p:custDataLst>
          </p:nvPr>
        </p:nvSpPr>
        <p:spPr>
          <a:xfrm>
            <a:off x="18988123" y="9664052"/>
            <a:ext cx="344441" cy="1716198"/>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345">
              <a:latin typeface="Century Gothic" panose="020B0502020202020204" pitchFamily="34" charset="0"/>
              <a:ea typeface="字魂58号-创中黑" panose="00000500000000000000" pitchFamily="2" charset="-122"/>
              <a:sym typeface="Century Gothic" panose="020B0502020202020204" pitchFamily="34" charset="0"/>
            </a:endParaRPr>
          </a:p>
        </p:txBody>
      </p:sp>
      <p:sp>
        <p:nvSpPr>
          <p:cNvPr id="38" name="PA_矩形 7">
            <a:extLst>
              <a:ext uri="{FF2B5EF4-FFF2-40B4-BE49-F238E27FC236}">
                <a16:creationId xmlns:a16="http://schemas.microsoft.com/office/drawing/2014/main" id="{30B1FF74-F132-4296-A1D0-ECD808695558}"/>
              </a:ext>
            </a:extLst>
          </p:cNvPr>
          <p:cNvSpPr/>
          <p:nvPr>
            <p:custDataLst>
              <p:tags r:id="rId4"/>
            </p:custDataLst>
          </p:nvPr>
        </p:nvSpPr>
        <p:spPr>
          <a:xfrm>
            <a:off x="19332565" y="10224211"/>
            <a:ext cx="344441" cy="115603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345">
              <a:latin typeface="Century Gothic" panose="020B0502020202020204" pitchFamily="34" charset="0"/>
              <a:ea typeface="字魂58号-创中黑" panose="00000500000000000000" pitchFamily="2" charset="-122"/>
              <a:sym typeface="Century Gothic" panose="020B05020202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1500"/>
                                  </p:stCondLst>
                                  <p:childTnLst>
                                    <p:set>
                                      <p:cBhvr>
                                        <p:cTn id="6" dur="1" fill="hold">
                                          <p:stCondLst>
                                            <p:cond delay="0"/>
                                          </p:stCondLst>
                                        </p:cTn>
                                        <p:tgtEl>
                                          <p:spTgt spid="35"/>
                                        </p:tgtEl>
                                        <p:attrNameLst>
                                          <p:attrName>style.visibility</p:attrName>
                                        </p:attrNameLst>
                                      </p:cBhvr>
                                      <p:to>
                                        <p:strVal val="visible"/>
                                      </p:to>
                                    </p:set>
                                    <p:anim calcmode="lin" valueType="num">
                                      <p:cBhvr>
                                        <p:cTn id="7" dur="500" fill="hold"/>
                                        <p:tgtEl>
                                          <p:spTgt spid="35"/>
                                        </p:tgtEl>
                                        <p:attrNameLst>
                                          <p:attrName>ppt_w</p:attrName>
                                        </p:attrNameLst>
                                      </p:cBhvr>
                                      <p:tavLst>
                                        <p:tav tm="0">
                                          <p:val>
                                            <p:fltVal val="0"/>
                                          </p:val>
                                        </p:tav>
                                        <p:tav tm="100000">
                                          <p:val>
                                            <p:strVal val="#ppt_w"/>
                                          </p:val>
                                        </p:tav>
                                      </p:tavLst>
                                    </p:anim>
                                    <p:anim calcmode="lin" valueType="num">
                                      <p:cBhvr>
                                        <p:cTn id="8" dur="500" fill="hold"/>
                                        <p:tgtEl>
                                          <p:spTgt spid="35"/>
                                        </p:tgtEl>
                                        <p:attrNameLst>
                                          <p:attrName>ppt_h</p:attrName>
                                        </p:attrNameLst>
                                      </p:cBhvr>
                                      <p:tavLst>
                                        <p:tav tm="0">
                                          <p:val>
                                            <p:fltVal val="0"/>
                                          </p:val>
                                        </p:tav>
                                        <p:tav tm="100000">
                                          <p:val>
                                            <p:strVal val="#ppt_h"/>
                                          </p:val>
                                        </p:tav>
                                      </p:tavLst>
                                    </p:anim>
                                    <p:animEffect transition="in" filter="fade">
                                      <p:cBhvr>
                                        <p:cTn id="9" dur="500"/>
                                        <p:tgtEl>
                                          <p:spTgt spid="35"/>
                                        </p:tgtEl>
                                      </p:cBhvr>
                                    </p:animEffect>
                                  </p:childTnLst>
                                </p:cTn>
                              </p:par>
                              <p:par>
                                <p:cTn id="10" presetID="53" presetClass="entr" presetSubtype="16" fill="hold" grpId="0" nodeType="withEffect">
                                  <p:stCondLst>
                                    <p:cond delay="1500"/>
                                  </p:stCondLst>
                                  <p:childTnLst>
                                    <p:set>
                                      <p:cBhvr>
                                        <p:cTn id="11" dur="1" fill="hold">
                                          <p:stCondLst>
                                            <p:cond delay="0"/>
                                          </p:stCondLst>
                                        </p:cTn>
                                        <p:tgtEl>
                                          <p:spTgt spid="36"/>
                                        </p:tgtEl>
                                        <p:attrNameLst>
                                          <p:attrName>style.visibility</p:attrName>
                                        </p:attrNameLst>
                                      </p:cBhvr>
                                      <p:to>
                                        <p:strVal val="visible"/>
                                      </p:to>
                                    </p:set>
                                    <p:anim calcmode="lin" valueType="num">
                                      <p:cBhvr>
                                        <p:cTn id="12" dur="500" fill="hold"/>
                                        <p:tgtEl>
                                          <p:spTgt spid="36"/>
                                        </p:tgtEl>
                                        <p:attrNameLst>
                                          <p:attrName>ppt_w</p:attrName>
                                        </p:attrNameLst>
                                      </p:cBhvr>
                                      <p:tavLst>
                                        <p:tav tm="0">
                                          <p:val>
                                            <p:fltVal val="0"/>
                                          </p:val>
                                        </p:tav>
                                        <p:tav tm="100000">
                                          <p:val>
                                            <p:strVal val="#ppt_w"/>
                                          </p:val>
                                        </p:tav>
                                      </p:tavLst>
                                    </p:anim>
                                    <p:anim calcmode="lin" valueType="num">
                                      <p:cBhvr>
                                        <p:cTn id="13" dur="500" fill="hold"/>
                                        <p:tgtEl>
                                          <p:spTgt spid="36"/>
                                        </p:tgtEl>
                                        <p:attrNameLst>
                                          <p:attrName>ppt_h</p:attrName>
                                        </p:attrNameLst>
                                      </p:cBhvr>
                                      <p:tavLst>
                                        <p:tav tm="0">
                                          <p:val>
                                            <p:fltVal val="0"/>
                                          </p:val>
                                        </p:tav>
                                        <p:tav tm="100000">
                                          <p:val>
                                            <p:strVal val="#ppt_h"/>
                                          </p:val>
                                        </p:tav>
                                      </p:tavLst>
                                    </p:anim>
                                    <p:animEffect transition="in" filter="fade">
                                      <p:cBhvr>
                                        <p:cTn id="14" dur="500"/>
                                        <p:tgtEl>
                                          <p:spTgt spid="36"/>
                                        </p:tgtEl>
                                      </p:cBhvr>
                                    </p:animEffect>
                                  </p:childTnLst>
                                </p:cTn>
                              </p:par>
                              <p:par>
                                <p:cTn id="15" presetID="53" presetClass="entr" presetSubtype="16" fill="hold" grpId="0" nodeType="withEffect">
                                  <p:stCondLst>
                                    <p:cond delay="1500"/>
                                  </p:stCondLst>
                                  <p:childTnLst>
                                    <p:set>
                                      <p:cBhvr>
                                        <p:cTn id="16" dur="1" fill="hold">
                                          <p:stCondLst>
                                            <p:cond delay="0"/>
                                          </p:stCondLst>
                                        </p:cTn>
                                        <p:tgtEl>
                                          <p:spTgt spid="37"/>
                                        </p:tgtEl>
                                        <p:attrNameLst>
                                          <p:attrName>style.visibility</p:attrName>
                                        </p:attrNameLst>
                                      </p:cBhvr>
                                      <p:to>
                                        <p:strVal val="visible"/>
                                      </p:to>
                                    </p:set>
                                    <p:anim calcmode="lin" valueType="num">
                                      <p:cBhvr>
                                        <p:cTn id="17" dur="500" fill="hold"/>
                                        <p:tgtEl>
                                          <p:spTgt spid="37"/>
                                        </p:tgtEl>
                                        <p:attrNameLst>
                                          <p:attrName>ppt_w</p:attrName>
                                        </p:attrNameLst>
                                      </p:cBhvr>
                                      <p:tavLst>
                                        <p:tav tm="0">
                                          <p:val>
                                            <p:fltVal val="0"/>
                                          </p:val>
                                        </p:tav>
                                        <p:tav tm="100000">
                                          <p:val>
                                            <p:strVal val="#ppt_w"/>
                                          </p:val>
                                        </p:tav>
                                      </p:tavLst>
                                    </p:anim>
                                    <p:anim calcmode="lin" valueType="num">
                                      <p:cBhvr>
                                        <p:cTn id="18" dur="500" fill="hold"/>
                                        <p:tgtEl>
                                          <p:spTgt spid="37"/>
                                        </p:tgtEl>
                                        <p:attrNameLst>
                                          <p:attrName>ppt_h</p:attrName>
                                        </p:attrNameLst>
                                      </p:cBhvr>
                                      <p:tavLst>
                                        <p:tav tm="0">
                                          <p:val>
                                            <p:fltVal val="0"/>
                                          </p:val>
                                        </p:tav>
                                        <p:tav tm="100000">
                                          <p:val>
                                            <p:strVal val="#ppt_h"/>
                                          </p:val>
                                        </p:tav>
                                      </p:tavLst>
                                    </p:anim>
                                    <p:animEffect transition="in" filter="fade">
                                      <p:cBhvr>
                                        <p:cTn id="19" dur="500"/>
                                        <p:tgtEl>
                                          <p:spTgt spid="37"/>
                                        </p:tgtEl>
                                      </p:cBhvr>
                                    </p:animEffect>
                                  </p:childTnLst>
                                </p:cTn>
                              </p:par>
                              <p:par>
                                <p:cTn id="20" presetID="53" presetClass="entr" presetSubtype="16" fill="hold" grpId="0" nodeType="withEffect">
                                  <p:stCondLst>
                                    <p:cond delay="1500"/>
                                  </p:stCondLst>
                                  <p:childTnLst>
                                    <p:set>
                                      <p:cBhvr>
                                        <p:cTn id="21" dur="1" fill="hold">
                                          <p:stCondLst>
                                            <p:cond delay="0"/>
                                          </p:stCondLst>
                                        </p:cTn>
                                        <p:tgtEl>
                                          <p:spTgt spid="38"/>
                                        </p:tgtEl>
                                        <p:attrNameLst>
                                          <p:attrName>style.visibility</p:attrName>
                                        </p:attrNameLst>
                                      </p:cBhvr>
                                      <p:to>
                                        <p:strVal val="visible"/>
                                      </p:to>
                                    </p:set>
                                    <p:anim calcmode="lin" valueType="num">
                                      <p:cBhvr>
                                        <p:cTn id="22" dur="500" fill="hold"/>
                                        <p:tgtEl>
                                          <p:spTgt spid="38"/>
                                        </p:tgtEl>
                                        <p:attrNameLst>
                                          <p:attrName>ppt_w</p:attrName>
                                        </p:attrNameLst>
                                      </p:cBhvr>
                                      <p:tavLst>
                                        <p:tav tm="0">
                                          <p:val>
                                            <p:fltVal val="0"/>
                                          </p:val>
                                        </p:tav>
                                        <p:tav tm="100000">
                                          <p:val>
                                            <p:strVal val="#ppt_w"/>
                                          </p:val>
                                        </p:tav>
                                      </p:tavLst>
                                    </p:anim>
                                    <p:anim calcmode="lin" valueType="num">
                                      <p:cBhvr>
                                        <p:cTn id="23" dur="500" fill="hold"/>
                                        <p:tgtEl>
                                          <p:spTgt spid="38"/>
                                        </p:tgtEl>
                                        <p:attrNameLst>
                                          <p:attrName>ppt_h</p:attrName>
                                        </p:attrNameLst>
                                      </p:cBhvr>
                                      <p:tavLst>
                                        <p:tav tm="0">
                                          <p:val>
                                            <p:fltVal val="0"/>
                                          </p:val>
                                        </p:tav>
                                        <p:tav tm="100000">
                                          <p:val>
                                            <p:strVal val="#ppt_h"/>
                                          </p:val>
                                        </p:tav>
                                      </p:tavLst>
                                    </p:anim>
                                    <p:animEffect transition="in" filter="fade">
                                      <p:cBhvr>
                                        <p:cTn id="24"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bldLvl="0" animBg="1"/>
      <p:bldP spid="36" grpId="0" bldLvl="0" animBg="1"/>
      <p:bldP spid="37" grpId="0" bldLvl="0" animBg="1"/>
      <p:bldP spid="38" grpId="0" bldLvl="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638548014"/>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advClick="0" advTm="3000">
        <p:blinds dir="vert"/>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3">
            <a:extLst>
              <a:ext uri="{28A0092B-C50C-407E-A947-70E740481C1C}">
                <a14:useLocalDpi xmlns:a14="http://schemas.microsoft.com/office/drawing/2010/main" val="0"/>
              </a:ext>
            </a:extLst>
          </a:blip>
          <a:srcRect r="13010" b="444"/>
          <a:stretch/>
        </p:blipFill>
        <p:spPr>
          <a:xfrm>
            <a:off x="8101395" y="28448"/>
            <a:ext cx="14851211" cy="12744704"/>
          </a:xfrm>
          <a:prstGeom prst="rect">
            <a:avLst/>
          </a:prstGeom>
        </p:spPr>
      </p:pic>
      <p:sp>
        <p:nvSpPr>
          <p:cNvPr id="5" name="直角三角形 4"/>
          <p:cNvSpPr/>
          <p:nvPr/>
        </p:nvSpPr>
        <p:spPr>
          <a:xfrm flipV="1">
            <a:off x="0" y="28448"/>
            <a:ext cx="4298809" cy="12744704"/>
          </a:xfrm>
          <a:prstGeom prst="rtTriangl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509"/>
          </a:p>
        </p:txBody>
      </p:sp>
      <p:sp>
        <p:nvSpPr>
          <p:cNvPr id="16" name="任意多边形 15"/>
          <p:cNvSpPr/>
          <p:nvPr/>
        </p:nvSpPr>
        <p:spPr>
          <a:xfrm flipH="1">
            <a:off x="1" y="28448"/>
            <a:ext cx="11346618" cy="12744704"/>
          </a:xfrm>
          <a:custGeom>
            <a:avLst/>
            <a:gdLst>
              <a:gd name="connsiteX0" fmla="*/ 4281151 w 11397273"/>
              <a:gd name="connsiteY0" fmla="*/ 0 h 12801600"/>
              <a:gd name="connsiteX1" fmla="*/ 6948151 w 11397273"/>
              <a:gd name="connsiteY1" fmla="*/ 0 h 12801600"/>
              <a:gd name="connsiteX2" fmla="*/ 8730273 w 11397273"/>
              <a:gd name="connsiteY2" fmla="*/ 0 h 12801600"/>
              <a:gd name="connsiteX3" fmla="*/ 11397273 w 11397273"/>
              <a:gd name="connsiteY3" fmla="*/ 0 h 12801600"/>
              <a:gd name="connsiteX4" fmla="*/ 7116122 w 11397273"/>
              <a:gd name="connsiteY4" fmla="*/ 12801600 h 12801600"/>
              <a:gd name="connsiteX5" fmla="*/ 4449122 w 11397273"/>
              <a:gd name="connsiteY5" fmla="*/ 12801600 h 12801600"/>
              <a:gd name="connsiteX6" fmla="*/ 2667000 w 11397273"/>
              <a:gd name="connsiteY6" fmla="*/ 12801600 h 12801600"/>
              <a:gd name="connsiteX7" fmla="*/ 0 w 11397273"/>
              <a:gd name="connsiteY7" fmla="*/ 12801600 h 1280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397273" h="12801600">
                <a:moveTo>
                  <a:pt x="4281151" y="0"/>
                </a:moveTo>
                <a:lnTo>
                  <a:pt x="6948151" y="0"/>
                </a:lnTo>
                <a:lnTo>
                  <a:pt x="8730273" y="0"/>
                </a:lnTo>
                <a:lnTo>
                  <a:pt x="11397273" y="0"/>
                </a:lnTo>
                <a:lnTo>
                  <a:pt x="7116122" y="12801600"/>
                </a:lnTo>
                <a:lnTo>
                  <a:pt x="4449122" y="12801600"/>
                </a:lnTo>
                <a:lnTo>
                  <a:pt x="2667000" y="12801600"/>
                </a:lnTo>
                <a:lnTo>
                  <a:pt x="0" y="12801600"/>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509">
              <a:latin typeface="Century Gothic" panose="020B0502020202020204" pitchFamily="34" charset="0"/>
              <a:sym typeface="Century Gothic" panose="020B0502020202020204" pitchFamily="34" charset="0"/>
            </a:endParaRPr>
          </a:p>
        </p:txBody>
      </p:sp>
      <p:sp>
        <p:nvSpPr>
          <p:cNvPr id="17" name="任意多边形 16"/>
          <p:cNvSpPr/>
          <p:nvPr/>
        </p:nvSpPr>
        <p:spPr>
          <a:xfrm>
            <a:off x="1" y="28448"/>
            <a:ext cx="11346618" cy="12744704"/>
          </a:xfrm>
          <a:custGeom>
            <a:avLst/>
            <a:gdLst>
              <a:gd name="connsiteX0" fmla="*/ 4281151 w 11397273"/>
              <a:gd name="connsiteY0" fmla="*/ 0 h 12801600"/>
              <a:gd name="connsiteX1" fmla="*/ 6948151 w 11397273"/>
              <a:gd name="connsiteY1" fmla="*/ 0 h 12801600"/>
              <a:gd name="connsiteX2" fmla="*/ 8730273 w 11397273"/>
              <a:gd name="connsiteY2" fmla="*/ 0 h 12801600"/>
              <a:gd name="connsiteX3" fmla="*/ 11397273 w 11397273"/>
              <a:gd name="connsiteY3" fmla="*/ 0 h 12801600"/>
              <a:gd name="connsiteX4" fmla="*/ 7116122 w 11397273"/>
              <a:gd name="connsiteY4" fmla="*/ 12801600 h 12801600"/>
              <a:gd name="connsiteX5" fmla="*/ 4449122 w 11397273"/>
              <a:gd name="connsiteY5" fmla="*/ 12801600 h 12801600"/>
              <a:gd name="connsiteX6" fmla="*/ 2667000 w 11397273"/>
              <a:gd name="connsiteY6" fmla="*/ 12801600 h 12801600"/>
              <a:gd name="connsiteX7" fmla="*/ 0 w 11397273"/>
              <a:gd name="connsiteY7" fmla="*/ 12801600 h 1280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397273" h="12801600">
                <a:moveTo>
                  <a:pt x="4281151" y="0"/>
                </a:moveTo>
                <a:lnTo>
                  <a:pt x="6948151" y="0"/>
                </a:lnTo>
                <a:lnTo>
                  <a:pt x="8730273" y="0"/>
                </a:lnTo>
                <a:lnTo>
                  <a:pt x="11397273" y="0"/>
                </a:lnTo>
                <a:lnTo>
                  <a:pt x="7116122" y="12801600"/>
                </a:lnTo>
                <a:lnTo>
                  <a:pt x="4449122" y="12801600"/>
                </a:lnTo>
                <a:lnTo>
                  <a:pt x="2667000" y="12801600"/>
                </a:lnTo>
                <a:lnTo>
                  <a:pt x="0" y="1280160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509">
              <a:latin typeface="Century Gothic" panose="020B0502020202020204" pitchFamily="34" charset="0"/>
              <a:sym typeface="Century Gothic" panose="020B0502020202020204" pitchFamily="34" charset="0"/>
            </a:endParaRPr>
          </a:p>
        </p:txBody>
      </p:sp>
      <p:cxnSp>
        <p:nvCxnSpPr>
          <p:cNvPr id="25" name="直接连接符 24"/>
          <p:cNvCxnSpPr/>
          <p:nvPr/>
        </p:nvCxnSpPr>
        <p:spPr>
          <a:xfrm>
            <a:off x="934831" y="1181159"/>
            <a:ext cx="911128" cy="0"/>
          </a:xfrm>
          <a:prstGeom prst="lin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sp>
        <p:nvSpPr>
          <p:cNvPr id="36" name="文本框 35"/>
          <p:cNvSpPr txBox="1"/>
          <p:nvPr/>
        </p:nvSpPr>
        <p:spPr>
          <a:xfrm>
            <a:off x="531029" y="7785271"/>
            <a:ext cx="3691918" cy="2635114"/>
          </a:xfrm>
          <a:prstGeom prst="rect">
            <a:avLst/>
          </a:prstGeom>
          <a:noFill/>
        </p:spPr>
        <p:txBody>
          <a:bodyPr wrap="square" rtlCol="0">
            <a:spAutoFit/>
          </a:bodyPr>
          <a:lstStyle/>
          <a:p>
            <a:r>
              <a:rPr lang="en-US" altLang="zh-CN" sz="16527" dirty="0">
                <a:solidFill>
                  <a:schemeClr val="bg1"/>
                </a:solidFill>
                <a:latin typeface="Arial Black" panose="020B0A04020102020204" pitchFamily="34" charset="0"/>
                <a:ea typeface="字魂58号-创中黑" panose="00000500000000000000" pitchFamily="2" charset="-122"/>
                <a:sym typeface="Century Gothic" panose="020B0502020202020204" pitchFamily="34" charset="0"/>
              </a:rPr>
              <a:t>04.</a:t>
            </a:r>
            <a:endParaRPr lang="zh-CN" altLang="en-US" sz="16527" dirty="0">
              <a:solidFill>
                <a:schemeClr val="bg1"/>
              </a:solidFill>
              <a:latin typeface="Arial Black" panose="020B0A04020102020204" pitchFamily="34" charset="0"/>
              <a:ea typeface="字魂58号-创中黑" panose="00000500000000000000" pitchFamily="2" charset="-122"/>
              <a:sym typeface="Century Gothic" panose="020B0502020202020204" pitchFamily="34" charset="0"/>
            </a:endParaRPr>
          </a:p>
        </p:txBody>
      </p:sp>
      <p:sp>
        <p:nvSpPr>
          <p:cNvPr id="37" name="矩形 36"/>
          <p:cNvSpPr/>
          <p:nvPr/>
        </p:nvSpPr>
        <p:spPr>
          <a:xfrm>
            <a:off x="4545359" y="8178432"/>
            <a:ext cx="5086384" cy="1848793"/>
          </a:xfrm>
          <a:prstGeom prst="rect">
            <a:avLst/>
          </a:prstGeom>
        </p:spPr>
        <p:txBody>
          <a:bodyPr wrap="none">
            <a:spAutoFit/>
          </a:bodyPr>
          <a:lstStyle/>
          <a:p>
            <a:pPr>
              <a:lnSpc>
                <a:spcPct val="130000"/>
              </a:lnSpc>
              <a:spcBef>
                <a:spcPct val="0"/>
              </a:spcBef>
              <a:buNone/>
            </a:pPr>
            <a:r>
              <a:rPr lang="en-US" altLang="zh-CN" sz="9558" dirty="0">
                <a:solidFill>
                  <a:schemeClr val="bg1"/>
                </a:solidFill>
                <a:latin typeface="Arial Black" panose="020B0A04020102020204" pitchFamily="34" charset="0"/>
                <a:ea typeface="字魂58号-创中黑" panose="00000500000000000000" pitchFamily="2" charset="-122"/>
                <a:sym typeface="Century Gothic" panose="020B0502020202020204" pitchFamily="34" charset="0"/>
              </a:rPr>
              <a:t>THANK</a:t>
            </a:r>
            <a:endParaRPr lang="zh-CN" altLang="en-US" sz="9558" dirty="0">
              <a:solidFill>
                <a:schemeClr val="bg1"/>
              </a:solidFill>
              <a:latin typeface="Arial Black" panose="020B0A04020102020204" pitchFamily="34" charset="0"/>
              <a:ea typeface="字魂58号-创中黑" panose="00000500000000000000" pitchFamily="2" charset="-122"/>
              <a:sym typeface="Century Gothic" panose="020B0502020202020204" pitchFamily="34" charset="0"/>
            </a:endParaRPr>
          </a:p>
        </p:txBody>
      </p:sp>
      <p:sp>
        <p:nvSpPr>
          <p:cNvPr id="38" name="矩形 37"/>
          <p:cNvSpPr/>
          <p:nvPr/>
        </p:nvSpPr>
        <p:spPr>
          <a:xfrm>
            <a:off x="5610108" y="10027225"/>
            <a:ext cx="8028658" cy="653799"/>
          </a:xfrm>
          <a:prstGeom prst="rect">
            <a:avLst/>
          </a:prstGeom>
        </p:spPr>
        <p:txBody>
          <a:bodyPr wrap="square">
            <a:spAutoFit/>
          </a:bodyPr>
          <a:lstStyle/>
          <a:p>
            <a:pPr>
              <a:lnSpc>
                <a:spcPct val="150000"/>
              </a:lnSpc>
            </a:pPr>
            <a:r>
              <a:rPr lang="en-US" altLang="zh-CN" sz="2788" dirty="0">
                <a:solidFill>
                  <a:schemeClr val="bg1"/>
                </a:solidFill>
                <a:latin typeface="Century Gothic" panose="020B0502020202020204" pitchFamily="34" charset="0"/>
                <a:ea typeface="字魂58号-创中黑" panose="00000500000000000000" pitchFamily="2" charset="-122"/>
                <a:sym typeface="Century Gothic" panose="020B0502020202020204" pitchFamily="34" charset="0"/>
              </a:rPr>
              <a:t>Thank you for watching</a:t>
            </a:r>
            <a:endParaRPr lang="zh-CN" altLang="en-US" sz="2788" dirty="0">
              <a:solidFill>
                <a:schemeClr val="bg1"/>
              </a:solidFill>
              <a:latin typeface="Century Gothic" panose="020B0502020202020204" pitchFamily="34" charset="0"/>
              <a:ea typeface="字魂58号-创中黑" panose="00000500000000000000" pitchFamily="2" charset="-122"/>
              <a:sym typeface="Century Gothic" panose="020B05020202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0-#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500" fill="hold"/>
                                            <p:tgtEl>
                                              <p:spTgt spid="16"/>
                                            </p:tgtEl>
                                            <p:attrNameLst>
                                              <p:attrName>ppt_x</p:attrName>
                                            </p:attrNameLst>
                                          </p:cBhvr>
                                          <p:tavLst>
                                            <p:tav tm="0">
                                              <p:val>
                                                <p:strVal val="0-#ppt_w/2"/>
                                              </p:val>
                                            </p:tav>
                                            <p:tav tm="100000">
                                              <p:val>
                                                <p:strVal val="#ppt_x"/>
                                              </p:val>
                                            </p:tav>
                                          </p:tavLst>
                                        </p:anim>
                                        <p:anim calcmode="lin" valueType="num">
                                          <p:cBhvr additive="base">
                                            <p:cTn id="16" dur="500" fill="hold"/>
                                            <p:tgtEl>
                                              <p:spTgt spid="16"/>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anim calcmode="lin" valueType="num">
                                          <p:cBhvr additive="base">
                                            <p:cTn id="19" dur="500" fill="hold"/>
                                            <p:tgtEl>
                                              <p:spTgt spid="17"/>
                                            </p:tgtEl>
                                            <p:attrNameLst>
                                              <p:attrName>ppt_x</p:attrName>
                                            </p:attrNameLst>
                                          </p:cBhvr>
                                          <p:tavLst>
                                            <p:tav tm="0">
                                              <p:val>
                                                <p:strVal val="0-#ppt_w/2"/>
                                              </p:val>
                                            </p:tav>
                                            <p:tav tm="100000">
                                              <p:val>
                                                <p:strVal val="#ppt_x"/>
                                              </p:val>
                                            </p:tav>
                                          </p:tavLst>
                                        </p:anim>
                                        <p:anim calcmode="lin" valueType="num">
                                          <p:cBhvr additive="base">
                                            <p:cTn id="20" dur="500" fill="hold"/>
                                            <p:tgtEl>
                                              <p:spTgt spid="17"/>
                                            </p:tgtEl>
                                            <p:attrNameLst>
                                              <p:attrName>ppt_y</p:attrName>
                                            </p:attrNameLst>
                                          </p:cBhvr>
                                          <p:tavLst>
                                            <p:tav tm="0">
                                              <p:val>
                                                <p:strVal val="#ppt_y"/>
                                              </p:val>
                                            </p:tav>
                                            <p:tav tm="100000">
                                              <p:val>
                                                <p:strVal val="#ppt_y"/>
                                              </p:val>
                                            </p:tav>
                                          </p:tavLst>
                                        </p:anim>
                                      </p:childTnLst>
                                    </p:cTn>
                                  </p:par>
                                </p:childTnLst>
                              </p:cTn>
                            </p:par>
                            <p:par>
                              <p:cTn id="21" fill="hold">
                                <p:stCondLst>
                                  <p:cond delay="1000"/>
                                </p:stCondLst>
                                <p:childTnLst>
                                  <p:par>
                                    <p:cTn id="22" presetID="22" presetClass="entr" presetSubtype="8" fill="hold" nodeType="afterEffect">
                                      <p:stCondLst>
                                        <p:cond delay="0"/>
                                      </p:stCondLst>
                                      <p:childTnLst>
                                        <p:set>
                                          <p:cBhvr>
                                            <p:cTn id="23" dur="1" fill="hold">
                                              <p:stCondLst>
                                                <p:cond delay="0"/>
                                              </p:stCondLst>
                                            </p:cTn>
                                            <p:tgtEl>
                                              <p:spTgt spid="25"/>
                                            </p:tgtEl>
                                            <p:attrNameLst>
                                              <p:attrName>style.visibility</p:attrName>
                                            </p:attrNameLst>
                                          </p:cBhvr>
                                          <p:to>
                                            <p:strVal val="visible"/>
                                          </p:to>
                                        </p:set>
                                        <p:animEffect transition="in" filter="wipe(left)">
                                          <p:cBhvr>
                                            <p:cTn id="24" dur="500"/>
                                            <p:tgtEl>
                                              <p:spTgt spid="25"/>
                                            </p:tgtEl>
                                          </p:cBhvr>
                                        </p:animEffect>
                                      </p:childTnLst>
                                    </p:cTn>
                                  </p:par>
                                </p:childTnLst>
                              </p:cTn>
                            </p:par>
                            <p:par>
                              <p:cTn id="25" fill="hold">
                                <p:stCondLst>
                                  <p:cond delay="1500"/>
                                </p:stCondLst>
                                <p:childTnLst>
                                  <p:par>
                                    <p:cTn id="26" presetID="10" presetClass="entr" presetSubtype="0" fill="hold" grpId="0" nodeType="afterEffect">
                                      <p:stCondLst>
                                        <p:cond delay="0"/>
                                      </p:stCondLst>
                                      <p:childTnLst>
                                        <p:set>
                                          <p:cBhvr>
                                            <p:cTn id="27" dur="1" fill="hold">
                                              <p:stCondLst>
                                                <p:cond delay="0"/>
                                              </p:stCondLst>
                                            </p:cTn>
                                            <p:tgtEl>
                                              <p:spTgt spid="36"/>
                                            </p:tgtEl>
                                            <p:attrNameLst>
                                              <p:attrName>style.visibility</p:attrName>
                                            </p:attrNameLst>
                                          </p:cBhvr>
                                          <p:to>
                                            <p:strVal val="visible"/>
                                          </p:to>
                                        </p:set>
                                        <p:animEffect transition="in" filter="fade">
                                          <p:cBhvr>
                                            <p:cTn id="28" dur="500"/>
                                            <p:tgtEl>
                                              <p:spTgt spid="36"/>
                                            </p:tgtEl>
                                          </p:cBhvr>
                                        </p:animEffect>
                                      </p:childTnLst>
                                    </p:cTn>
                                  </p:par>
                                </p:childTnLst>
                              </p:cTn>
                            </p:par>
                            <p:par>
                              <p:cTn id="29" fill="hold">
                                <p:stCondLst>
                                  <p:cond delay="2000"/>
                                </p:stCondLst>
                                <p:childTnLst>
                                  <p:par>
                                    <p:cTn id="30" presetID="53" presetClass="entr" presetSubtype="16" fill="hold" grpId="0" nodeType="afterEffect">
                                      <p:stCondLst>
                                        <p:cond delay="0"/>
                                      </p:stCondLst>
                                      <p:iterate type="lt">
                                        <p:tmPct val="10000"/>
                                      </p:iterate>
                                      <p:childTnLst>
                                        <p:set>
                                          <p:cBhvr>
                                            <p:cTn id="31" dur="1" fill="hold">
                                              <p:stCondLst>
                                                <p:cond delay="0"/>
                                              </p:stCondLst>
                                            </p:cTn>
                                            <p:tgtEl>
                                              <p:spTgt spid="37"/>
                                            </p:tgtEl>
                                            <p:attrNameLst>
                                              <p:attrName>style.visibility</p:attrName>
                                            </p:attrNameLst>
                                          </p:cBhvr>
                                          <p:to>
                                            <p:strVal val="visible"/>
                                          </p:to>
                                        </p:set>
                                        <p:anim calcmode="lin" valueType="num">
                                          <p:cBhvr>
                                            <p:cTn id="32" dur="500" fill="hold"/>
                                            <p:tgtEl>
                                              <p:spTgt spid="37"/>
                                            </p:tgtEl>
                                            <p:attrNameLst>
                                              <p:attrName>ppt_w</p:attrName>
                                            </p:attrNameLst>
                                          </p:cBhvr>
                                          <p:tavLst>
                                            <p:tav tm="0">
                                              <p:val>
                                                <p:fltVal val="0"/>
                                              </p:val>
                                            </p:tav>
                                            <p:tav tm="100000">
                                              <p:val>
                                                <p:strVal val="#ppt_w"/>
                                              </p:val>
                                            </p:tav>
                                          </p:tavLst>
                                        </p:anim>
                                        <p:anim calcmode="lin" valueType="num">
                                          <p:cBhvr>
                                            <p:cTn id="33" dur="500" fill="hold"/>
                                            <p:tgtEl>
                                              <p:spTgt spid="37"/>
                                            </p:tgtEl>
                                            <p:attrNameLst>
                                              <p:attrName>ppt_h</p:attrName>
                                            </p:attrNameLst>
                                          </p:cBhvr>
                                          <p:tavLst>
                                            <p:tav tm="0">
                                              <p:val>
                                                <p:fltVal val="0"/>
                                              </p:val>
                                            </p:tav>
                                            <p:tav tm="100000">
                                              <p:val>
                                                <p:strVal val="#ppt_h"/>
                                              </p:val>
                                            </p:tav>
                                          </p:tavLst>
                                        </p:anim>
                                        <p:animEffect transition="in" filter="fade">
                                          <p:cBhvr>
                                            <p:cTn id="34" dur="500"/>
                                            <p:tgtEl>
                                              <p:spTgt spid="37"/>
                                            </p:tgtEl>
                                          </p:cBhvr>
                                        </p:animEffect>
                                      </p:childTnLst>
                                    </p:cTn>
                                  </p:par>
                                  <p:par>
                                    <p:cTn id="35" presetID="2" presetClass="entr" presetSubtype="2" fill="hold" grpId="0" nodeType="withEffect" p14:presetBounceEnd="50000">
                                      <p:stCondLst>
                                        <p:cond delay="1000"/>
                                      </p:stCondLst>
                                      <p:childTnLst>
                                        <p:set>
                                          <p:cBhvr>
                                            <p:cTn id="36" dur="1" fill="hold">
                                              <p:stCondLst>
                                                <p:cond delay="0"/>
                                              </p:stCondLst>
                                            </p:cTn>
                                            <p:tgtEl>
                                              <p:spTgt spid="38"/>
                                            </p:tgtEl>
                                            <p:attrNameLst>
                                              <p:attrName>style.visibility</p:attrName>
                                            </p:attrNameLst>
                                          </p:cBhvr>
                                          <p:to>
                                            <p:strVal val="visible"/>
                                          </p:to>
                                        </p:set>
                                        <p:anim calcmode="lin" valueType="num" p14:bounceEnd="50000">
                                          <p:cBhvr additive="base">
                                            <p:cTn id="37" dur="1000" fill="hold"/>
                                            <p:tgtEl>
                                              <p:spTgt spid="38"/>
                                            </p:tgtEl>
                                            <p:attrNameLst>
                                              <p:attrName>ppt_x</p:attrName>
                                            </p:attrNameLst>
                                          </p:cBhvr>
                                          <p:tavLst>
                                            <p:tav tm="0">
                                              <p:val>
                                                <p:strVal val="1+#ppt_w/2"/>
                                              </p:val>
                                            </p:tav>
                                            <p:tav tm="100000">
                                              <p:val>
                                                <p:strVal val="#ppt_x"/>
                                              </p:val>
                                            </p:tav>
                                          </p:tavLst>
                                        </p:anim>
                                        <p:anim calcmode="lin" valueType="num" p14:bounceEnd="50000">
                                          <p:cBhvr additive="base">
                                            <p:cTn id="38" dur="1000" fill="hold"/>
                                            <p:tgtEl>
                                              <p:spTgt spid="3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6" grpId="0" animBg="1"/>
          <p:bldP spid="17" grpId="0" animBg="1"/>
          <p:bldP spid="36" grpId="0"/>
          <p:bldP spid="37" grpId="0"/>
          <p:bldP spid="38"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0-#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500" fill="hold"/>
                                            <p:tgtEl>
                                              <p:spTgt spid="16"/>
                                            </p:tgtEl>
                                            <p:attrNameLst>
                                              <p:attrName>ppt_x</p:attrName>
                                            </p:attrNameLst>
                                          </p:cBhvr>
                                          <p:tavLst>
                                            <p:tav tm="0">
                                              <p:val>
                                                <p:strVal val="0-#ppt_w/2"/>
                                              </p:val>
                                            </p:tav>
                                            <p:tav tm="100000">
                                              <p:val>
                                                <p:strVal val="#ppt_x"/>
                                              </p:val>
                                            </p:tav>
                                          </p:tavLst>
                                        </p:anim>
                                        <p:anim calcmode="lin" valueType="num">
                                          <p:cBhvr additive="base">
                                            <p:cTn id="16" dur="500" fill="hold"/>
                                            <p:tgtEl>
                                              <p:spTgt spid="16"/>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anim calcmode="lin" valueType="num">
                                          <p:cBhvr additive="base">
                                            <p:cTn id="19" dur="500" fill="hold"/>
                                            <p:tgtEl>
                                              <p:spTgt spid="17"/>
                                            </p:tgtEl>
                                            <p:attrNameLst>
                                              <p:attrName>ppt_x</p:attrName>
                                            </p:attrNameLst>
                                          </p:cBhvr>
                                          <p:tavLst>
                                            <p:tav tm="0">
                                              <p:val>
                                                <p:strVal val="0-#ppt_w/2"/>
                                              </p:val>
                                            </p:tav>
                                            <p:tav tm="100000">
                                              <p:val>
                                                <p:strVal val="#ppt_x"/>
                                              </p:val>
                                            </p:tav>
                                          </p:tavLst>
                                        </p:anim>
                                        <p:anim calcmode="lin" valueType="num">
                                          <p:cBhvr additive="base">
                                            <p:cTn id="20" dur="500" fill="hold"/>
                                            <p:tgtEl>
                                              <p:spTgt spid="17"/>
                                            </p:tgtEl>
                                            <p:attrNameLst>
                                              <p:attrName>ppt_y</p:attrName>
                                            </p:attrNameLst>
                                          </p:cBhvr>
                                          <p:tavLst>
                                            <p:tav tm="0">
                                              <p:val>
                                                <p:strVal val="#ppt_y"/>
                                              </p:val>
                                            </p:tav>
                                            <p:tav tm="100000">
                                              <p:val>
                                                <p:strVal val="#ppt_y"/>
                                              </p:val>
                                            </p:tav>
                                          </p:tavLst>
                                        </p:anim>
                                      </p:childTnLst>
                                    </p:cTn>
                                  </p:par>
                                </p:childTnLst>
                              </p:cTn>
                            </p:par>
                            <p:par>
                              <p:cTn id="21" fill="hold">
                                <p:stCondLst>
                                  <p:cond delay="1000"/>
                                </p:stCondLst>
                                <p:childTnLst>
                                  <p:par>
                                    <p:cTn id="22" presetID="22" presetClass="entr" presetSubtype="8" fill="hold" nodeType="afterEffect">
                                      <p:stCondLst>
                                        <p:cond delay="0"/>
                                      </p:stCondLst>
                                      <p:childTnLst>
                                        <p:set>
                                          <p:cBhvr>
                                            <p:cTn id="23" dur="1" fill="hold">
                                              <p:stCondLst>
                                                <p:cond delay="0"/>
                                              </p:stCondLst>
                                            </p:cTn>
                                            <p:tgtEl>
                                              <p:spTgt spid="25"/>
                                            </p:tgtEl>
                                            <p:attrNameLst>
                                              <p:attrName>style.visibility</p:attrName>
                                            </p:attrNameLst>
                                          </p:cBhvr>
                                          <p:to>
                                            <p:strVal val="visible"/>
                                          </p:to>
                                        </p:set>
                                        <p:animEffect transition="in" filter="wipe(left)">
                                          <p:cBhvr>
                                            <p:cTn id="24" dur="500"/>
                                            <p:tgtEl>
                                              <p:spTgt spid="25"/>
                                            </p:tgtEl>
                                          </p:cBhvr>
                                        </p:animEffect>
                                      </p:childTnLst>
                                    </p:cTn>
                                  </p:par>
                                </p:childTnLst>
                              </p:cTn>
                            </p:par>
                            <p:par>
                              <p:cTn id="25" fill="hold">
                                <p:stCondLst>
                                  <p:cond delay="1500"/>
                                </p:stCondLst>
                                <p:childTnLst>
                                  <p:par>
                                    <p:cTn id="26" presetID="10" presetClass="entr" presetSubtype="0" fill="hold" grpId="0" nodeType="afterEffect">
                                      <p:stCondLst>
                                        <p:cond delay="0"/>
                                      </p:stCondLst>
                                      <p:childTnLst>
                                        <p:set>
                                          <p:cBhvr>
                                            <p:cTn id="27" dur="1" fill="hold">
                                              <p:stCondLst>
                                                <p:cond delay="0"/>
                                              </p:stCondLst>
                                            </p:cTn>
                                            <p:tgtEl>
                                              <p:spTgt spid="36"/>
                                            </p:tgtEl>
                                            <p:attrNameLst>
                                              <p:attrName>style.visibility</p:attrName>
                                            </p:attrNameLst>
                                          </p:cBhvr>
                                          <p:to>
                                            <p:strVal val="visible"/>
                                          </p:to>
                                        </p:set>
                                        <p:animEffect transition="in" filter="fade">
                                          <p:cBhvr>
                                            <p:cTn id="28" dur="500"/>
                                            <p:tgtEl>
                                              <p:spTgt spid="36"/>
                                            </p:tgtEl>
                                          </p:cBhvr>
                                        </p:animEffect>
                                      </p:childTnLst>
                                    </p:cTn>
                                  </p:par>
                                </p:childTnLst>
                              </p:cTn>
                            </p:par>
                            <p:par>
                              <p:cTn id="29" fill="hold">
                                <p:stCondLst>
                                  <p:cond delay="2000"/>
                                </p:stCondLst>
                                <p:childTnLst>
                                  <p:par>
                                    <p:cTn id="30" presetID="53" presetClass="entr" presetSubtype="16" fill="hold" grpId="0" nodeType="afterEffect">
                                      <p:stCondLst>
                                        <p:cond delay="0"/>
                                      </p:stCondLst>
                                      <p:iterate type="lt">
                                        <p:tmPct val="10000"/>
                                      </p:iterate>
                                      <p:childTnLst>
                                        <p:set>
                                          <p:cBhvr>
                                            <p:cTn id="31" dur="1" fill="hold">
                                              <p:stCondLst>
                                                <p:cond delay="0"/>
                                              </p:stCondLst>
                                            </p:cTn>
                                            <p:tgtEl>
                                              <p:spTgt spid="37"/>
                                            </p:tgtEl>
                                            <p:attrNameLst>
                                              <p:attrName>style.visibility</p:attrName>
                                            </p:attrNameLst>
                                          </p:cBhvr>
                                          <p:to>
                                            <p:strVal val="visible"/>
                                          </p:to>
                                        </p:set>
                                        <p:anim calcmode="lin" valueType="num">
                                          <p:cBhvr>
                                            <p:cTn id="32" dur="500" fill="hold"/>
                                            <p:tgtEl>
                                              <p:spTgt spid="37"/>
                                            </p:tgtEl>
                                            <p:attrNameLst>
                                              <p:attrName>ppt_w</p:attrName>
                                            </p:attrNameLst>
                                          </p:cBhvr>
                                          <p:tavLst>
                                            <p:tav tm="0">
                                              <p:val>
                                                <p:fltVal val="0"/>
                                              </p:val>
                                            </p:tav>
                                            <p:tav tm="100000">
                                              <p:val>
                                                <p:strVal val="#ppt_w"/>
                                              </p:val>
                                            </p:tav>
                                          </p:tavLst>
                                        </p:anim>
                                        <p:anim calcmode="lin" valueType="num">
                                          <p:cBhvr>
                                            <p:cTn id="33" dur="500" fill="hold"/>
                                            <p:tgtEl>
                                              <p:spTgt spid="37"/>
                                            </p:tgtEl>
                                            <p:attrNameLst>
                                              <p:attrName>ppt_h</p:attrName>
                                            </p:attrNameLst>
                                          </p:cBhvr>
                                          <p:tavLst>
                                            <p:tav tm="0">
                                              <p:val>
                                                <p:fltVal val="0"/>
                                              </p:val>
                                            </p:tav>
                                            <p:tav tm="100000">
                                              <p:val>
                                                <p:strVal val="#ppt_h"/>
                                              </p:val>
                                            </p:tav>
                                          </p:tavLst>
                                        </p:anim>
                                        <p:animEffect transition="in" filter="fade">
                                          <p:cBhvr>
                                            <p:cTn id="34" dur="500"/>
                                            <p:tgtEl>
                                              <p:spTgt spid="37"/>
                                            </p:tgtEl>
                                          </p:cBhvr>
                                        </p:animEffect>
                                      </p:childTnLst>
                                    </p:cTn>
                                  </p:par>
                                  <p:par>
                                    <p:cTn id="35" presetID="2" presetClass="entr" presetSubtype="2" fill="hold" grpId="0" nodeType="withEffect">
                                      <p:stCondLst>
                                        <p:cond delay="1000"/>
                                      </p:stCondLst>
                                      <p:childTnLst>
                                        <p:set>
                                          <p:cBhvr>
                                            <p:cTn id="36" dur="1" fill="hold">
                                              <p:stCondLst>
                                                <p:cond delay="0"/>
                                              </p:stCondLst>
                                            </p:cTn>
                                            <p:tgtEl>
                                              <p:spTgt spid="38"/>
                                            </p:tgtEl>
                                            <p:attrNameLst>
                                              <p:attrName>style.visibility</p:attrName>
                                            </p:attrNameLst>
                                          </p:cBhvr>
                                          <p:to>
                                            <p:strVal val="visible"/>
                                          </p:to>
                                        </p:set>
                                        <p:anim calcmode="lin" valueType="num">
                                          <p:cBhvr additive="base">
                                            <p:cTn id="37" dur="1000" fill="hold"/>
                                            <p:tgtEl>
                                              <p:spTgt spid="38"/>
                                            </p:tgtEl>
                                            <p:attrNameLst>
                                              <p:attrName>ppt_x</p:attrName>
                                            </p:attrNameLst>
                                          </p:cBhvr>
                                          <p:tavLst>
                                            <p:tav tm="0">
                                              <p:val>
                                                <p:strVal val="1+#ppt_w/2"/>
                                              </p:val>
                                            </p:tav>
                                            <p:tav tm="100000">
                                              <p:val>
                                                <p:strVal val="#ppt_x"/>
                                              </p:val>
                                            </p:tav>
                                          </p:tavLst>
                                        </p:anim>
                                        <p:anim calcmode="lin" valueType="num">
                                          <p:cBhvr additive="base">
                                            <p:cTn id="38" dur="1000" fill="hold"/>
                                            <p:tgtEl>
                                              <p:spTgt spid="3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6" grpId="0" animBg="1"/>
          <p:bldP spid="17" grpId="0" animBg="1"/>
          <p:bldP spid="36" grpId="0"/>
          <p:bldP spid="37" grpId="0"/>
          <p:bldP spid="38" grpId="0"/>
        </p:bldLst>
      </p:timing>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p:cNvPicPr>
          <p:nvPr/>
        </p:nvPicPr>
        <p:blipFill>
          <a:blip r:embed="rId3">
            <a:extLst>
              <a:ext uri="{28A0092B-C50C-407E-A947-70E740481C1C}">
                <a14:useLocalDpi xmlns:a14="http://schemas.microsoft.com/office/drawing/2010/main" val="0"/>
              </a:ext>
            </a:extLst>
          </a:blip>
          <a:srcRect/>
          <a:stretch/>
        </p:blipFill>
        <p:spPr>
          <a:xfrm>
            <a:off x="-442" y="12246"/>
            <a:ext cx="5632387" cy="12760906"/>
          </a:xfrm>
          <a:prstGeom prst="rect">
            <a:avLst/>
          </a:prstGeom>
        </p:spPr>
      </p:pic>
      <p:cxnSp>
        <p:nvCxnSpPr>
          <p:cNvPr id="5" name="直接连接符 4"/>
          <p:cNvCxnSpPr/>
          <p:nvPr/>
        </p:nvCxnSpPr>
        <p:spPr>
          <a:xfrm>
            <a:off x="20512980" y="3667216"/>
            <a:ext cx="1317173" cy="0"/>
          </a:xfrm>
          <a:prstGeom prst="lin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cxnSp>
      <p:sp>
        <p:nvSpPr>
          <p:cNvPr id="6" name="TextBox 13"/>
          <p:cNvSpPr txBox="1"/>
          <p:nvPr/>
        </p:nvSpPr>
        <p:spPr>
          <a:xfrm>
            <a:off x="7699880" y="661679"/>
            <a:ext cx="6222192" cy="1548066"/>
          </a:xfrm>
          <a:prstGeom prst="rect">
            <a:avLst/>
          </a:prstGeom>
          <a:noFill/>
        </p:spPr>
        <p:txBody>
          <a:bodyPr wrap="square" rtlCol="0">
            <a:spAutoFit/>
          </a:bodyPr>
          <a:lstStyle/>
          <a:p>
            <a:pPr algn="r" defTabSz="1758165">
              <a:lnSpc>
                <a:spcPct val="150000"/>
              </a:lnSpc>
            </a:pPr>
            <a:r>
              <a:rPr lang="zh-CN" altLang="en-US" sz="7168" b="1" dirty="0">
                <a:solidFill>
                  <a:prstClr val="black">
                    <a:lumMod val="65000"/>
                    <a:lumOff val="35000"/>
                  </a:prstClr>
                </a:solidFill>
                <a:latin typeface="Century Gothic" panose="020B0502020202020204" pitchFamily="34" charset="0"/>
                <a:ea typeface="字魂58号-创中黑" panose="00000500000000000000" pitchFamily="2" charset="-122"/>
                <a:sym typeface="Century Gothic" panose="020B0502020202020204" pitchFamily="34" charset="0"/>
              </a:rPr>
              <a:t>课题内容叙述</a:t>
            </a:r>
            <a:endParaRPr lang="en-US" sz="7168" b="1" dirty="0">
              <a:solidFill>
                <a:srgbClr val="00A8A7"/>
              </a:solidFill>
              <a:latin typeface="Century Gothic" panose="020B0502020202020204" pitchFamily="34" charset="0"/>
              <a:ea typeface="字魂58号-创中黑" panose="00000500000000000000" pitchFamily="2" charset="-122"/>
              <a:sym typeface="Century Gothic" panose="020B0502020202020204" pitchFamily="34" charset="0"/>
            </a:endParaRPr>
          </a:p>
        </p:txBody>
      </p:sp>
      <p:sp>
        <p:nvSpPr>
          <p:cNvPr id="12" name="矩形 11"/>
          <p:cNvSpPr/>
          <p:nvPr/>
        </p:nvSpPr>
        <p:spPr>
          <a:xfrm>
            <a:off x="5631946" y="12246"/>
            <a:ext cx="1459109" cy="12744704"/>
          </a:xfrm>
          <a:prstGeom prst="rect">
            <a:avLst/>
          </a:prstGeom>
          <a:solidFill>
            <a:srgbClr val="323B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758165"/>
            <a:endParaRPr lang="zh-CN" altLang="en-US" sz="3460">
              <a:latin typeface="Century Gothic" panose="020B0502020202020204" pitchFamily="34" charset="0"/>
              <a:ea typeface="字魂58号-创中黑" panose="00000500000000000000" pitchFamily="2" charset="-122"/>
              <a:sym typeface="Century Gothic" panose="020B0502020202020204" pitchFamily="34" charset="0"/>
            </a:endParaRPr>
          </a:p>
        </p:txBody>
      </p:sp>
      <p:pic>
        <p:nvPicPr>
          <p:cNvPr id="14" name="图片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032555" y="12246"/>
            <a:ext cx="1745782" cy="1745782"/>
          </a:xfrm>
          <a:prstGeom prst="rect">
            <a:avLst/>
          </a:prstGeom>
        </p:spPr>
      </p:pic>
      <p:sp>
        <p:nvSpPr>
          <p:cNvPr id="11" name="文本框 10">
            <a:extLst>
              <a:ext uri="{FF2B5EF4-FFF2-40B4-BE49-F238E27FC236}">
                <a16:creationId xmlns:a16="http://schemas.microsoft.com/office/drawing/2014/main" id="{848AEB52-1396-4B47-B171-57ECC8491E21}"/>
              </a:ext>
            </a:extLst>
          </p:cNvPr>
          <p:cNvSpPr txBox="1"/>
          <p:nvPr/>
        </p:nvSpPr>
        <p:spPr>
          <a:xfrm>
            <a:off x="8366135" y="3546405"/>
            <a:ext cx="11391338" cy="7507013"/>
          </a:xfrm>
          <a:prstGeom prst="rect">
            <a:avLst/>
          </a:prstGeom>
          <a:noFill/>
        </p:spPr>
        <p:txBody>
          <a:bodyPr wrap="square">
            <a:spAutoFit/>
          </a:bodyPr>
          <a:lstStyle/>
          <a:p>
            <a:r>
              <a:rPr lang="zh-CN" altLang="en-US" sz="4381" dirty="0">
                <a:solidFill>
                  <a:schemeClr val="tx2">
                    <a:lumMod val="75000"/>
                  </a:schemeClr>
                </a:solidFill>
                <a:latin typeface="方正正纤黑简体" panose="02000000000000000000" pitchFamily="2" charset="-122"/>
                <a:ea typeface="方正正纤黑简体" panose="02000000000000000000" pitchFamily="2" charset="-122"/>
              </a:rPr>
              <a:t>针对课题某海域声速分布及传播特性分析，共对以下七个问题进行设计研究：</a:t>
            </a:r>
          </a:p>
          <a:p>
            <a:r>
              <a:rPr lang="en-US" altLang="zh-CN" sz="4381" dirty="0">
                <a:solidFill>
                  <a:schemeClr val="tx2">
                    <a:lumMod val="75000"/>
                  </a:schemeClr>
                </a:solidFill>
                <a:latin typeface="方正正纤黑简体" panose="02000000000000000000" pitchFamily="2" charset="-122"/>
                <a:ea typeface="方正正纤黑简体" panose="02000000000000000000" pitchFamily="2" charset="-122"/>
              </a:rPr>
              <a:t>1</a:t>
            </a:r>
            <a:r>
              <a:rPr lang="zh-CN" altLang="en-US" sz="4381" dirty="0">
                <a:solidFill>
                  <a:schemeClr val="tx2">
                    <a:lumMod val="75000"/>
                  </a:schemeClr>
                </a:solidFill>
                <a:latin typeface="方正正纤黑简体" panose="02000000000000000000" pitchFamily="2" charset="-122"/>
                <a:ea typeface="方正正纤黑简体" panose="02000000000000000000" pitchFamily="2" charset="-122"/>
              </a:rPr>
              <a:t>、调研</a:t>
            </a:r>
            <a:r>
              <a:rPr lang="en-US" altLang="zh-CN" sz="4381" dirty="0">
                <a:solidFill>
                  <a:schemeClr val="tx2">
                    <a:lumMod val="75000"/>
                  </a:schemeClr>
                </a:solidFill>
                <a:latin typeface="方正正纤黑简体" panose="02000000000000000000" pitchFamily="2" charset="-122"/>
                <a:ea typeface="方正正纤黑简体" panose="02000000000000000000" pitchFamily="2" charset="-122"/>
              </a:rPr>
              <a:t>ARGO</a:t>
            </a:r>
            <a:r>
              <a:rPr lang="zh-CN" altLang="en-US" sz="4381" dirty="0">
                <a:solidFill>
                  <a:schemeClr val="tx2">
                    <a:lumMod val="75000"/>
                  </a:schemeClr>
                </a:solidFill>
                <a:latin typeface="方正正纤黑简体" panose="02000000000000000000" pitchFamily="2" charset="-122"/>
                <a:ea typeface="方正正纤黑简体" panose="02000000000000000000" pitchFamily="2" charset="-122"/>
              </a:rPr>
              <a:t>浮标、温盐深剖面等公开数据库；</a:t>
            </a:r>
          </a:p>
          <a:p>
            <a:r>
              <a:rPr lang="en-US" altLang="zh-CN" sz="4381" dirty="0">
                <a:solidFill>
                  <a:schemeClr val="tx2">
                    <a:lumMod val="75000"/>
                  </a:schemeClr>
                </a:solidFill>
                <a:latin typeface="方正正纤黑简体" panose="02000000000000000000" pitchFamily="2" charset="-122"/>
                <a:ea typeface="方正正纤黑简体" panose="02000000000000000000" pitchFamily="2" charset="-122"/>
              </a:rPr>
              <a:t>2</a:t>
            </a:r>
            <a:r>
              <a:rPr lang="zh-CN" altLang="en-US" sz="4381" dirty="0">
                <a:solidFill>
                  <a:schemeClr val="tx2">
                    <a:lumMod val="75000"/>
                  </a:schemeClr>
                </a:solidFill>
                <a:latin typeface="方正正纤黑简体" panose="02000000000000000000" pitchFamily="2" charset="-122"/>
                <a:ea typeface="方正正纤黑简体" panose="02000000000000000000" pitchFamily="2" charset="-122"/>
              </a:rPr>
              <a:t>、选择某研究海域；</a:t>
            </a:r>
          </a:p>
          <a:p>
            <a:r>
              <a:rPr lang="en-US" altLang="zh-CN" sz="4381" dirty="0">
                <a:solidFill>
                  <a:schemeClr val="tx2">
                    <a:lumMod val="75000"/>
                  </a:schemeClr>
                </a:solidFill>
                <a:latin typeface="方正正纤黑简体" panose="02000000000000000000" pitchFamily="2" charset="-122"/>
                <a:ea typeface="方正正纤黑简体" panose="02000000000000000000" pitchFamily="2" charset="-122"/>
              </a:rPr>
              <a:t>3</a:t>
            </a:r>
            <a:r>
              <a:rPr lang="zh-CN" altLang="en-US" sz="4381" dirty="0">
                <a:solidFill>
                  <a:schemeClr val="tx2">
                    <a:lumMod val="75000"/>
                  </a:schemeClr>
                </a:solidFill>
                <a:latin typeface="方正正纤黑简体" panose="02000000000000000000" pitchFamily="2" charset="-122"/>
                <a:ea typeface="方正正纤黑简体" panose="02000000000000000000" pitchFamily="2" charset="-122"/>
              </a:rPr>
              <a:t>、编写温盐深数据解析程序；</a:t>
            </a:r>
          </a:p>
          <a:p>
            <a:r>
              <a:rPr lang="en-US" altLang="zh-CN" sz="4381" dirty="0">
                <a:solidFill>
                  <a:schemeClr val="tx2">
                    <a:lumMod val="75000"/>
                  </a:schemeClr>
                </a:solidFill>
                <a:latin typeface="方正正纤黑简体" panose="02000000000000000000" pitchFamily="2" charset="-122"/>
                <a:ea typeface="方正正纤黑简体" panose="02000000000000000000" pitchFamily="2" charset="-122"/>
              </a:rPr>
              <a:t>4</a:t>
            </a:r>
            <a:r>
              <a:rPr lang="zh-CN" altLang="en-US" sz="4381" dirty="0">
                <a:solidFill>
                  <a:schemeClr val="tx2">
                    <a:lumMod val="75000"/>
                  </a:schemeClr>
                </a:solidFill>
                <a:latin typeface="方正正纤黑简体" panose="02000000000000000000" pitchFamily="2" charset="-122"/>
                <a:ea typeface="方正正纤黑简体" panose="02000000000000000000" pitchFamily="2" charset="-122"/>
              </a:rPr>
              <a:t>、编写并验证声速计算公式；</a:t>
            </a:r>
          </a:p>
          <a:p>
            <a:r>
              <a:rPr lang="en-US" altLang="zh-CN" sz="4381" dirty="0">
                <a:solidFill>
                  <a:schemeClr val="tx2">
                    <a:lumMod val="75000"/>
                  </a:schemeClr>
                </a:solidFill>
                <a:latin typeface="方正正纤黑简体" panose="02000000000000000000" pitchFamily="2" charset="-122"/>
                <a:ea typeface="方正正纤黑简体" panose="02000000000000000000" pitchFamily="2" charset="-122"/>
              </a:rPr>
              <a:t>5</a:t>
            </a:r>
            <a:r>
              <a:rPr lang="zh-CN" altLang="en-US" sz="4381" dirty="0">
                <a:solidFill>
                  <a:schemeClr val="tx2">
                    <a:lumMod val="75000"/>
                  </a:schemeClr>
                </a:solidFill>
                <a:latin typeface="方正正纤黑简体" panose="02000000000000000000" pitchFamily="2" charset="-122"/>
                <a:ea typeface="方正正纤黑简体" panose="02000000000000000000" pitchFamily="2" charset="-122"/>
              </a:rPr>
              <a:t>、计算该海域不同月份的声速分布特性；</a:t>
            </a:r>
          </a:p>
          <a:p>
            <a:r>
              <a:rPr lang="en-US" altLang="zh-CN" sz="4381" dirty="0">
                <a:solidFill>
                  <a:schemeClr val="tx2">
                    <a:lumMod val="75000"/>
                  </a:schemeClr>
                </a:solidFill>
                <a:latin typeface="方正正纤黑简体" panose="02000000000000000000" pitchFamily="2" charset="-122"/>
                <a:ea typeface="方正正纤黑简体" panose="02000000000000000000" pitchFamily="2" charset="-122"/>
              </a:rPr>
              <a:t>6</a:t>
            </a:r>
            <a:r>
              <a:rPr lang="zh-CN" altLang="en-US" sz="4381" dirty="0">
                <a:solidFill>
                  <a:schemeClr val="tx2">
                    <a:lumMod val="75000"/>
                  </a:schemeClr>
                </a:solidFill>
                <a:latin typeface="方正正纤黑简体" panose="02000000000000000000" pitchFamily="2" charset="-122"/>
                <a:ea typeface="方正正纤黑简体" panose="02000000000000000000" pitchFamily="2" charset="-122"/>
              </a:rPr>
              <a:t>、根据声速分布特性，分析并撰写该海域的声传播特性；</a:t>
            </a:r>
          </a:p>
          <a:p>
            <a:r>
              <a:rPr lang="en-US" altLang="zh-CN" sz="4381" dirty="0">
                <a:solidFill>
                  <a:schemeClr val="tx2">
                    <a:lumMod val="75000"/>
                  </a:schemeClr>
                </a:solidFill>
                <a:latin typeface="方正正纤黑简体" panose="02000000000000000000" pitchFamily="2" charset="-122"/>
                <a:ea typeface="方正正纤黑简体" panose="02000000000000000000" pitchFamily="2" charset="-122"/>
              </a:rPr>
              <a:t>7</a:t>
            </a:r>
            <a:r>
              <a:rPr lang="zh-CN" altLang="en-US" sz="4381" dirty="0">
                <a:solidFill>
                  <a:schemeClr val="tx2">
                    <a:lumMod val="75000"/>
                  </a:schemeClr>
                </a:solidFill>
                <a:latin typeface="方正正纤黑简体" panose="02000000000000000000" pitchFamily="2" charset="-122"/>
                <a:ea typeface="方正正纤黑简体" panose="02000000000000000000" pitchFamily="2" charset="-122"/>
              </a:rPr>
              <a:t>、利用</a:t>
            </a:r>
            <a:r>
              <a:rPr lang="en-US" altLang="zh-CN" sz="4381" dirty="0">
                <a:solidFill>
                  <a:schemeClr val="tx2">
                    <a:lumMod val="75000"/>
                  </a:schemeClr>
                </a:solidFill>
                <a:latin typeface="方正正纤黑简体" panose="02000000000000000000" pitchFamily="2" charset="-122"/>
                <a:ea typeface="方正正纤黑简体" panose="02000000000000000000" pitchFamily="2" charset="-122"/>
              </a:rPr>
              <a:t>BELLHOP</a:t>
            </a:r>
            <a:r>
              <a:rPr lang="zh-CN" altLang="en-US" sz="4381" dirty="0">
                <a:solidFill>
                  <a:schemeClr val="tx2">
                    <a:lumMod val="75000"/>
                  </a:schemeClr>
                </a:solidFill>
                <a:latin typeface="方正正纤黑简体" panose="02000000000000000000" pitchFamily="2" charset="-122"/>
                <a:ea typeface="方正正纤黑简体" panose="02000000000000000000" pitchFamily="2" charset="-122"/>
              </a:rPr>
              <a:t>等工具箱，绘制典型声线；</a:t>
            </a:r>
          </a:p>
        </p:txBody>
      </p:sp>
    </p:spTree>
    <p:extLst>
      <p:ext uri="{BB962C8B-B14F-4D97-AF65-F5344CB8AC3E}">
        <p14:creationId xmlns:p14="http://schemas.microsoft.com/office/powerpoint/2010/main" val="2577492275"/>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14:presetBounceEnd="50000">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14:bounceEnd="50000">
                                          <p:cBhvr additive="base">
                                            <p:cTn id="7" dur="1000" fill="hold"/>
                                            <p:tgtEl>
                                              <p:spTgt spid="9"/>
                                            </p:tgtEl>
                                            <p:attrNameLst>
                                              <p:attrName>ppt_x</p:attrName>
                                            </p:attrNameLst>
                                          </p:cBhvr>
                                          <p:tavLst>
                                            <p:tav tm="0">
                                              <p:val>
                                                <p:strVal val="1+#ppt_w/2"/>
                                              </p:val>
                                            </p:tav>
                                            <p:tav tm="100000">
                                              <p:val>
                                                <p:strVal val="#ppt_x"/>
                                              </p:val>
                                            </p:tav>
                                          </p:tavLst>
                                        </p:anim>
                                        <p:anim calcmode="lin" valueType="num" p14:bounceEnd="50000">
                                          <p:cBhvr additive="base">
                                            <p:cTn id="8" dur="1000" fill="hold"/>
                                            <p:tgtEl>
                                              <p:spTgt spid="9"/>
                                            </p:tgtEl>
                                            <p:attrNameLst>
                                              <p:attrName>ppt_y</p:attrName>
                                            </p:attrNameLst>
                                          </p:cBhvr>
                                          <p:tavLst>
                                            <p:tav tm="0">
                                              <p:val>
                                                <p:strVal val="#ppt_y"/>
                                              </p:val>
                                            </p:tav>
                                            <p:tav tm="100000">
                                              <p:val>
                                                <p:strVal val="#ppt_y"/>
                                              </p:val>
                                            </p:tav>
                                          </p:tavLst>
                                        </p:anim>
                                      </p:childTnLst>
                                    </p:cTn>
                                  </p:par>
                                  <p:par>
                                    <p:cTn id="9" presetID="22" presetClass="entr" presetSubtype="2" fill="hold" nodeType="withEffect">
                                      <p:stCondLst>
                                        <p:cond delay="1000"/>
                                      </p:stCondLst>
                                      <p:childTnLst>
                                        <p:set>
                                          <p:cBhvr>
                                            <p:cTn id="10" dur="1" fill="hold">
                                              <p:stCondLst>
                                                <p:cond delay="0"/>
                                              </p:stCondLst>
                                            </p:cTn>
                                            <p:tgtEl>
                                              <p:spTgt spid="5"/>
                                            </p:tgtEl>
                                            <p:attrNameLst>
                                              <p:attrName>style.visibility</p:attrName>
                                            </p:attrNameLst>
                                          </p:cBhvr>
                                          <p:to>
                                            <p:strVal val="visible"/>
                                          </p:to>
                                        </p:set>
                                        <p:animEffect transition="in" filter="wipe(right)">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1+#ppt_w/2"/>
                                              </p:val>
                                            </p:tav>
                                            <p:tav tm="100000">
                                              <p:val>
                                                <p:strVal val="#ppt_x"/>
                                              </p:val>
                                            </p:tav>
                                          </p:tavLst>
                                        </p:anim>
                                        <p:anim calcmode="lin" valueType="num">
                                          <p:cBhvr additive="base">
                                            <p:cTn id="8" dur="1000" fill="hold"/>
                                            <p:tgtEl>
                                              <p:spTgt spid="9"/>
                                            </p:tgtEl>
                                            <p:attrNameLst>
                                              <p:attrName>ppt_y</p:attrName>
                                            </p:attrNameLst>
                                          </p:cBhvr>
                                          <p:tavLst>
                                            <p:tav tm="0">
                                              <p:val>
                                                <p:strVal val="#ppt_y"/>
                                              </p:val>
                                            </p:tav>
                                            <p:tav tm="100000">
                                              <p:val>
                                                <p:strVal val="#ppt_y"/>
                                              </p:val>
                                            </p:tav>
                                          </p:tavLst>
                                        </p:anim>
                                      </p:childTnLst>
                                    </p:cTn>
                                  </p:par>
                                  <p:par>
                                    <p:cTn id="9" presetID="22" presetClass="entr" presetSubtype="2" fill="hold" nodeType="withEffect">
                                      <p:stCondLst>
                                        <p:cond delay="1000"/>
                                      </p:stCondLst>
                                      <p:childTnLst>
                                        <p:set>
                                          <p:cBhvr>
                                            <p:cTn id="10" dur="1" fill="hold">
                                              <p:stCondLst>
                                                <p:cond delay="0"/>
                                              </p:stCondLst>
                                            </p:cTn>
                                            <p:tgtEl>
                                              <p:spTgt spid="5"/>
                                            </p:tgtEl>
                                            <p:attrNameLst>
                                              <p:attrName>style.visibility</p:attrName>
                                            </p:attrNameLst>
                                          </p:cBhvr>
                                          <p:to>
                                            <p:strVal val="visible"/>
                                          </p:to>
                                        </p:set>
                                        <p:animEffect transition="in" filter="wipe(right)">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A_图片 4"/>
          <p:cNvPicPr>
            <a:picLocks/>
          </p:cNvPicPr>
          <p:nvPr>
            <p:custDataLst>
              <p:tags r:id="rId1"/>
            </p:custDataLst>
          </p:nvPr>
        </p:nvPicPr>
        <p:blipFill>
          <a:blip r:embed="rId14">
            <a:extLst>
              <a:ext uri="{28A0092B-C50C-407E-A947-70E740481C1C}">
                <a14:useLocalDpi xmlns:a14="http://schemas.microsoft.com/office/drawing/2010/main" val="0"/>
              </a:ext>
            </a:extLst>
          </a:blip>
          <a:srcRect/>
          <a:stretch/>
        </p:blipFill>
        <p:spPr>
          <a:xfrm>
            <a:off x="67011" y="6640408"/>
            <a:ext cx="22758400" cy="6136814"/>
          </a:xfrm>
          <a:prstGeom prst="rect">
            <a:avLst/>
          </a:prstGeom>
        </p:spPr>
      </p:pic>
      <p:sp>
        <p:nvSpPr>
          <p:cNvPr id="7" name="PA_文本框 6"/>
          <p:cNvSpPr txBox="1"/>
          <p:nvPr>
            <p:custDataLst>
              <p:tags r:id="rId2"/>
            </p:custDataLst>
          </p:nvPr>
        </p:nvSpPr>
        <p:spPr>
          <a:xfrm>
            <a:off x="1414642" y="1017614"/>
            <a:ext cx="819005" cy="778278"/>
          </a:xfrm>
          <a:prstGeom prst="rect">
            <a:avLst/>
          </a:prstGeom>
          <a:noFill/>
        </p:spPr>
        <p:txBody>
          <a:bodyPr wrap="none" rtlCol="0">
            <a:spAutoFit/>
          </a:bodyPr>
          <a:lstStyle/>
          <a:p>
            <a:r>
              <a:rPr lang="en-US" altLang="zh-CN" sz="4460" dirty="0">
                <a:solidFill>
                  <a:schemeClr val="bg1"/>
                </a:solidFill>
                <a:latin typeface="Century Gothic" panose="020B0502020202020204" pitchFamily="34" charset="0"/>
                <a:ea typeface="字魂58号-创中黑" panose="00000500000000000000" pitchFamily="2" charset="-122"/>
                <a:sym typeface="Century Gothic" panose="020B0502020202020204" pitchFamily="34" charset="0"/>
              </a:rPr>
              <a:t>03</a:t>
            </a:r>
            <a:endParaRPr lang="zh-CN" altLang="en-US" sz="4460" dirty="0">
              <a:solidFill>
                <a:schemeClr val="bg1"/>
              </a:solidFill>
              <a:latin typeface="Century Gothic" panose="020B0502020202020204" pitchFamily="34" charset="0"/>
              <a:ea typeface="字魂58号-创中黑" panose="00000500000000000000" pitchFamily="2" charset="-122"/>
              <a:sym typeface="Century Gothic" panose="020B0502020202020204" pitchFamily="34" charset="0"/>
            </a:endParaRPr>
          </a:p>
        </p:txBody>
      </p:sp>
      <p:sp>
        <p:nvSpPr>
          <p:cNvPr id="8" name="PA_矩形 7"/>
          <p:cNvSpPr/>
          <p:nvPr>
            <p:custDataLst>
              <p:tags r:id="rId3"/>
            </p:custDataLst>
          </p:nvPr>
        </p:nvSpPr>
        <p:spPr>
          <a:xfrm>
            <a:off x="8846064" y="3456749"/>
            <a:ext cx="5200294" cy="7447686"/>
          </a:xfrm>
          <a:prstGeom prst="rect">
            <a:avLst/>
          </a:prstGeom>
          <a:solidFill>
            <a:srgbClr val="00A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345">
              <a:latin typeface="Century Gothic" panose="020B0502020202020204" pitchFamily="34" charset="0"/>
              <a:ea typeface="字魂58号-创中黑" panose="00000500000000000000" pitchFamily="2" charset="-122"/>
              <a:sym typeface="Century Gothic" panose="020B0502020202020204" pitchFamily="34" charset="0"/>
            </a:endParaRPr>
          </a:p>
        </p:txBody>
      </p:sp>
      <p:sp>
        <p:nvSpPr>
          <p:cNvPr id="10" name="PA_矩形 9"/>
          <p:cNvSpPr/>
          <p:nvPr>
            <p:custDataLst>
              <p:tags r:id="rId4"/>
            </p:custDataLst>
          </p:nvPr>
        </p:nvSpPr>
        <p:spPr>
          <a:xfrm>
            <a:off x="3216520" y="3801917"/>
            <a:ext cx="4603519" cy="6897060"/>
          </a:xfrm>
          <a:prstGeom prst="rect">
            <a:avLst/>
          </a:prstGeom>
          <a:solidFill>
            <a:srgbClr val="323B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345">
              <a:latin typeface="Century Gothic" panose="020B0502020202020204" pitchFamily="34" charset="0"/>
              <a:ea typeface="字魂58号-创中黑" panose="00000500000000000000" pitchFamily="2" charset="-122"/>
              <a:sym typeface="Century Gothic" panose="020B0502020202020204" pitchFamily="34" charset="0"/>
            </a:endParaRPr>
          </a:p>
        </p:txBody>
      </p:sp>
      <p:sp>
        <p:nvSpPr>
          <p:cNvPr id="11" name="PA_矩形 10"/>
          <p:cNvSpPr/>
          <p:nvPr>
            <p:custDataLst>
              <p:tags r:id="rId5"/>
            </p:custDataLst>
          </p:nvPr>
        </p:nvSpPr>
        <p:spPr>
          <a:xfrm>
            <a:off x="15072382" y="3629333"/>
            <a:ext cx="4603519" cy="7069644"/>
          </a:xfrm>
          <a:prstGeom prst="rect">
            <a:avLst/>
          </a:prstGeom>
          <a:solidFill>
            <a:srgbClr val="323B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345" dirty="0">
              <a:latin typeface="Century Gothic" panose="020B0502020202020204" pitchFamily="34" charset="0"/>
              <a:ea typeface="字魂58号-创中黑" panose="00000500000000000000" pitchFamily="2" charset="-122"/>
              <a:sym typeface="Century Gothic" panose="020B0502020202020204" pitchFamily="34" charset="0"/>
            </a:endParaRPr>
          </a:p>
        </p:txBody>
      </p:sp>
      <p:sp>
        <p:nvSpPr>
          <p:cNvPr id="19" name="PA_矩形 18"/>
          <p:cNvSpPr/>
          <p:nvPr>
            <p:custDataLst>
              <p:tags r:id="rId6"/>
            </p:custDataLst>
          </p:nvPr>
        </p:nvSpPr>
        <p:spPr>
          <a:xfrm>
            <a:off x="3448514" y="4479350"/>
            <a:ext cx="4102984" cy="2729528"/>
          </a:xfrm>
          <a:prstGeom prst="rect">
            <a:avLst/>
          </a:prstGeom>
        </p:spPr>
        <p:txBody>
          <a:bodyPr wrap="square">
            <a:spAutoFit/>
          </a:bodyPr>
          <a:lstStyle/>
          <a:p>
            <a:pPr algn="ctr">
              <a:lnSpc>
                <a:spcPct val="150000"/>
              </a:lnSpc>
            </a:pPr>
            <a:r>
              <a:rPr lang="en-US" altLang="zh-CN" sz="3982" dirty="0" err="1">
                <a:solidFill>
                  <a:schemeClr val="bg1"/>
                </a:solidFill>
                <a:latin typeface="方正正纤黑简体" panose="02000000000000000000" pitchFamily="2" charset="-122"/>
                <a:ea typeface="方正正纤黑简体" panose="02000000000000000000" pitchFamily="2" charset="-122"/>
                <a:sym typeface="Century Gothic" panose="020B0502020202020204" pitchFamily="34" charset="0"/>
              </a:rPr>
              <a:t>文献检索</a:t>
            </a:r>
            <a:r>
              <a:rPr lang="en-US" altLang="zh-CN" sz="3982" dirty="0">
                <a:solidFill>
                  <a:schemeClr val="bg1"/>
                </a:solidFill>
                <a:latin typeface="方正正纤黑简体" panose="02000000000000000000" pitchFamily="2" charset="-122"/>
                <a:ea typeface="方正正纤黑简体" panose="02000000000000000000" pitchFamily="2" charset="-122"/>
                <a:sym typeface="Century Gothic" panose="020B0502020202020204" pitchFamily="34" charset="0"/>
              </a:rPr>
              <a:t>：</a:t>
            </a:r>
          </a:p>
          <a:p>
            <a:pPr algn="ctr">
              <a:lnSpc>
                <a:spcPct val="150000"/>
              </a:lnSpc>
            </a:pPr>
            <a:r>
              <a:rPr lang="en-US" altLang="zh-CN" sz="3982" dirty="0" err="1">
                <a:solidFill>
                  <a:schemeClr val="bg1"/>
                </a:solidFill>
                <a:latin typeface="方正正纤黑简体" panose="02000000000000000000" pitchFamily="2" charset="-122"/>
                <a:ea typeface="方正正纤黑简体" panose="02000000000000000000" pitchFamily="2" charset="-122"/>
                <a:sym typeface="Century Gothic" panose="020B0502020202020204" pitchFamily="34" charset="0"/>
              </a:rPr>
              <a:t>孟怡君、李玲妃、张程欣</a:t>
            </a:r>
            <a:r>
              <a:rPr lang="en-US" altLang="zh-CN" sz="3982" dirty="0">
                <a:solidFill>
                  <a:schemeClr val="bg1"/>
                </a:solidFill>
                <a:latin typeface="方正正纤黑简体" panose="02000000000000000000" pitchFamily="2" charset="-122"/>
                <a:ea typeface="方正正纤黑简体" panose="02000000000000000000" pitchFamily="2" charset="-122"/>
                <a:sym typeface="Century Gothic" panose="020B0502020202020204" pitchFamily="34" charset="0"/>
              </a:rPr>
              <a:t> </a:t>
            </a:r>
            <a:endParaRPr lang="zh-CN" altLang="en-US" sz="3982" dirty="0">
              <a:solidFill>
                <a:schemeClr val="bg1"/>
              </a:solidFill>
              <a:latin typeface="方正正纤黑简体" panose="02000000000000000000" pitchFamily="2" charset="-122"/>
              <a:ea typeface="方正正纤黑简体" panose="02000000000000000000" pitchFamily="2" charset="-122"/>
              <a:sym typeface="Century Gothic" panose="020B0502020202020204" pitchFamily="34" charset="0"/>
            </a:endParaRPr>
          </a:p>
        </p:txBody>
      </p:sp>
      <p:sp>
        <p:nvSpPr>
          <p:cNvPr id="20" name="PA_矩形 19"/>
          <p:cNvSpPr/>
          <p:nvPr>
            <p:custDataLst>
              <p:tags r:id="rId7"/>
            </p:custDataLst>
          </p:nvPr>
        </p:nvSpPr>
        <p:spPr>
          <a:xfrm>
            <a:off x="3465975" y="8708025"/>
            <a:ext cx="3823411" cy="1600795"/>
          </a:xfrm>
          <a:prstGeom prst="rect">
            <a:avLst/>
          </a:prstGeom>
        </p:spPr>
        <p:txBody>
          <a:bodyPr wrap="square">
            <a:spAutoFit/>
          </a:bodyPr>
          <a:lstStyle/>
          <a:p>
            <a:pPr algn="ctr">
              <a:lnSpc>
                <a:spcPct val="130000"/>
              </a:lnSpc>
              <a:spcBef>
                <a:spcPct val="0"/>
              </a:spcBef>
              <a:buNone/>
            </a:pPr>
            <a:r>
              <a:rPr lang="en-US" altLang="zh-CN" sz="3982" dirty="0">
                <a:solidFill>
                  <a:schemeClr val="bg1"/>
                </a:solidFill>
                <a:effectLst>
                  <a:outerShdw blurRad="38100" dist="38100" dir="2700000" algn="tl">
                    <a:srgbClr val="000000">
                      <a:alpha val="43137"/>
                    </a:srgbClr>
                  </a:outerShdw>
                </a:effectLst>
                <a:latin typeface="方正正纤黑简体" panose="02000000000000000000" pitchFamily="2" charset="-122"/>
                <a:ea typeface="方正正纤黑简体" panose="02000000000000000000" pitchFamily="2" charset="-122"/>
                <a:sym typeface="Century Gothic" panose="020B0502020202020204" pitchFamily="34" charset="0"/>
              </a:rPr>
              <a:t>文档撰写：王凯选、孟怡君</a:t>
            </a:r>
          </a:p>
        </p:txBody>
      </p:sp>
      <p:sp>
        <p:nvSpPr>
          <p:cNvPr id="21" name="PA_矩形 20"/>
          <p:cNvSpPr/>
          <p:nvPr>
            <p:custDataLst>
              <p:tags r:id="rId8"/>
            </p:custDataLst>
          </p:nvPr>
        </p:nvSpPr>
        <p:spPr>
          <a:xfrm>
            <a:off x="9504326" y="5366557"/>
            <a:ext cx="4282161" cy="3767780"/>
          </a:xfrm>
          <a:prstGeom prst="rect">
            <a:avLst/>
          </a:prstGeom>
        </p:spPr>
        <p:txBody>
          <a:bodyPr wrap="square">
            <a:spAutoFit/>
          </a:bodyPr>
          <a:lstStyle/>
          <a:p>
            <a:pPr algn="l">
              <a:lnSpc>
                <a:spcPct val="150000"/>
              </a:lnSpc>
            </a:pPr>
            <a:r>
              <a:rPr lang="en-US" altLang="zh-CN" sz="3982" dirty="0">
                <a:solidFill>
                  <a:schemeClr val="bg1"/>
                </a:solidFill>
                <a:latin typeface="方正正纤黑简体" panose="02000000000000000000" pitchFamily="2" charset="-122"/>
                <a:ea typeface="方正正纤黑简体" panose="02000000000000000000" pitchFamily="2" charset="-122"/>
                <a:sym typeface="Century Gothic" panose="020B0502020202020204" pitchFamily="34" charset="0"/>
              </a:rPr>
              <a:t>代码编写</a:t>
            </a:r>
            <a:r>
              <a:rPr lang="zh-CN" altLang="en-US" sz="3982" dirty="0">
                <a:solidFill>
                  <a:schemeClr val="bg1"/>
                </a:solidFill>
                <a:latin typeface="方正正纤黑简体" panose="02000000000000000000" pitchFamily="2" charset="-122"/>
                <a:ea typeface="方正正纤黑简体" panose="02000000000000000000" pitchFamily="2" charset="-122"/>
                <a:sym typeface="Century Gothic" panose="020B0502020202020204" pitchFamily="34" charset="0"/>
              </a:rPr>
              <a:t>、</a:t>
            </a:r>
          </a:p>
          <a:p>
            <a:pPr algn="l">
              <a:lnSpc>
                <a:spcPct val="150000"/>
              </a:lnSpc>
            </a:pPr>
            <a:r>
              <a:rPr lang="en-US" altLang="zh-CN" sz="3982" dirty="0">
                <a:solidFill>
                  <a:schemeClr val="bg1"/>
                </a:solidFill>
                <a:latin typeface="方正正纤黑简体" panose="02000000000000000000" pitchFamily="2" charset="-122"/>
                <a:ea typeface="方正正纤黑简体" panose="02000000000000000000" pitchFamily="2" charset="-122"/>
                <a:sym typeface="Century Gothic" panose="020B0502020202020204" pitchFamily="34" charset="0"/>
              </a:rPr>
              <a:t>课题设计：黄瑾、潘宗龙</a:t>
            </a:r>
          </a:p>
          <a:p>
            <a:pPr algn="ctr">
              <a:lnSpc>
                <a:spcPct val="150000"/>
              </a:lnSpc>
            </a:pPr>
            <a:endParaRPr lang="zh-CN" altLang="en-US" sz="3982" dirty="0">
              <a:solidFill>
                <a:schemeClr val="bg1"/>
              </a:solidFill>
              <a:latin typeface="Century Gothic" panose="020B0502020202020204" pitchFamily="34" charset="0"/>
              <a:ea typeface="字魂58号-创中黑" panose="00000500000000000000" pitchFamily="2" charset="-122"/>
              <a:sym typeface="Century Gothic" panose="020B0502020202020204" pitchFamily="34" charset="0"/>
            </a:endParaRPr>
          </a:p>
        </p:txBody>
      </p:sp>
      <p:sp>
        <p:nvSpPr>
          <p:cNvPr id="23" name="PA_矩形 22"/>
          <p:cNvSpPr/>
          <p:nvPr>
            <p:custDataLst>
              <p:tags r:id="rId9"/>
            </p:custDataLst>
          </p:nvPr>
        </p:nvSpPr>
        <p:spPr>
          <a:xfrm>
            <a:off x="15334841" y="5502120"/>
            <a:ext cx="4122074" cy="3660562"/>
          </a:xfrm>
          <a:prstGeom prst="rect">
            <a:avLst/>
          </a:prstGeom>
        </p:spPr>
        <p:txBody>
          <a:bodyPr wrap="square">
            <a:spAutoFit/>
          </a:bodyPr>
          <a:lstStyle/>
          <a:p>
            <a:pPr algn="l">
              <a:lnSpc>
                <a:spcPct val="150000"/>
              </a:lnSpc>
            </a:pPr>
            <a:r>
              <a:rPr lang="en-US" altLang="zh-CN" sz="3982" dirty="0">
                <a:solidFill>
                  <a:schemeClr val="bg1"/>
                </a:solidFill>
                <a:latin typeface="方正正纤黑简体" panose="02000000000000000000" pitchFamily="2" charset="-122"/>
                <a:ea typeface="方正正纤黑简体" panose="02000000000000000000" pitchFamily="2" charset="-122"/>
                <a:sym typeface="Century Gothic" panose="020B0502020202020204" pitchFamily="34" charset="0"/>
              </a:rPr>
              <a:t>总结报告：黄瑾、王凯选</a:t>
            </a:r>
          </a:p>
          <a:p>
            <a:pPr algn="l">
              <a:lnSpc>
                <a:spcPct val="150000"/>
              </a:lnSpc>
            </a:pPr>
            <a:r>
              <a:rPr lang="en-US" altLang="zh-CN" sz="3982" dirty="0">
                <a:solidFill>
                  <a:schemeClr val="bg1"/>
                </a:solidFill>
                <a:latin typeface="方正正纤黑简体" panose="02000000000000000000" pitchFamily="2" charset="-122"/>
                <a:ea typeface="方正正纤黑简体" panose="02000000000000000000" pitchFamily="2" charset="-122"/>
                <a:sym typeface="Century Gothic" panose="020B0502020202020204" pitchFamily="34" charset="0"/>
              </a:rPr>
              <a:t>PPT制作：隋思成、李玲妃</a:t>
            </a:r>
            <a:r>
              <a:rPr lang="en-US" altLang="zh-CN" sz="2389" dirty="0">
                <a:solidFill>
                  <a:schemeClr val="bg1"/>
                </a:solidFill>
                <a:latin typeface="方正正纤黑简体" panose="02000000000000000000" pitchFamily="2" charset="-122"/>
                <a:ea typeface="方正正纤黑简体" panose="02000000000000000000" pitchFamily="2" charset="-122"/>
                <a:sym typeface="Century Gothic" panose="020B0502020202020204" pitchFamily="34" charset="0"/>
              </a:rPr>
              <a:t> </a:t>
            </a:r>
            <a:endParaRPr lang="zh-CN" altLang="en-US" sz="2389" dirty="0">
              <a:solidFill>
                <a:schemeClr val="bg1"/>
              </a:solidFill>
              <a:latin typeface="方正正纤黑简体" panose="02000000000000000000" pitchFamily="2" charset="-122"/>
              <a:ea typeface="方正正纤黑简体" panose="02000000000000000000" pitchFamily="2" charset="-122"/>
              <a:sym typeface="Century Gothic" panose="020B0502020202020204" pitchFamily="34" charset="0"/>
            </a:endParaRPr>
          </a:p>
        </p:txBody>
      </p:sp>
      <p:grpSp>
        <p:nvGrpSpPr>
          <p:cNvPr id="18" name="组合 17"/>
          <p:cNvGrpSpPr/>
          <p:nvPr/>
        </p:nvGrpSpPr>
        <p:grpSpPr>
          <a:xfrm>
            <a:off x="6461690" y="808087"/>
            <a:ext cx="9835021" cy="1401640"/>
            <a:chOff x="6490537" y="525776"/>
            <a:chExt cx="9878927" cy="1407897"/>
          </a:xfrm>
        </p:grpSpPr>
        <p:sp>
          <p:nvSpPr>
            <p:cNvPr id="30" name="PA_文本框 13"/>
            <p:cNvSpPr txBox="1"/>
            <p:nvPr>
              <p:custDataLst>
                <p:tags r:id="rId10"/>
              </p:custDataLst>
            </p:nvPr>
          </p:nvSpPr>
          <p:spPr>
            <a:xfrm>
              <a:off x="7096103" y="525776"/>
              <a:ext cx="8667795" cy="1106805"/>
            </a:xfrm>
            <a:prstGeom prst="rect">
              <a:avLst/>
            </a:prstGeom>
            <a:noFill/>
          </p:spPr>
          <p:txBody>
            <a:bodyPr wrap="square" rtlCol="0">
              <a:spAutoFit/>
            </a:bodyPr>
            <a:lstStyle/>
            <a:p>
              <a:pPr algn="ctr"/>
              <a:r>
                <a:rPr lang="zh-CN" altLang="en-US" sz="6571" dirty="0">
                  <a:solidFill>
                    <a:srgbClr val="323B43"/>
                  </a:solidFill>
                  <a:latin typeface="方正正纤黑简体" panose="02000000000000000000" pitchFamily="2" charset="-122"/>
                  <a:ea typeface="方正正纤黑简体" panose="02000000000000000000" pitchFamily="2" charset="-122"/>
                  <a:sym typeface="Century Gothic" panose="020B0502020202020204" pitchFamily="34" charset="0"/>
                </a:rPr>
                <a:t>组内人员及分工</a:t>
              </a:r>
              <a:endParaRPr lang="en-US" sz="6571" b="1" dirty="0">
                <a:solidFill>
                  <a:srgbClr val="323B43"/>
                </a:solidFill>
                <a:latin typeface="方正正纤黑简体" panose="02000000000000000000" pitchFamily="2" charset="-122"/>
                <a:ea typeface="方正正纤黑简体" panose="02000000000000000000" pitchFamily="2" charset="-122"/>
                <a:sym typeface="Century Gothic" panose="020B0502020202020204" pitchFamily="34" charset="0"/>
              </a:endParaRPr>
            </a:p>
          </p:txBody>
        </p:sp>
        <p:sp>
          <p:nvSpPr>
            <p:cNvPr id="31" name="PA_矩形 14"/>
            <p:cNvSpPr/>
            <p:nvPr>
              <p:custDataLst>
                <p:tags r:id="rId11"/>
              </p:custDataLst>
            </p:nvPr>
          </p:nvSpPr>
          <p:spPr>
            <a:xfrm>
              <a:off x="6490537" y="1480087"/>
              <a:ext cx="9878927" cy="453586"/>
            </a:xfrm>
            <a:prstGeom prst="rect">
              <a:avLst/>
            </a:prstGeom>
          </p:spPr>
          <p:txBody>
            <a:bodyPr wrap="square">
              <a:spAutoFit/>
            </a:bodyPr>
            <a:lstStyle/>
            <a:p>
              <a:pPr algn="ctr" defTabSz="1758165">
                <a:lnSpc>
                  <a:spcPct val="150000"/>
                </a:lnSpc>
              </a:pPr>
              <a:endParaRPr lang="en-US" altLang="zh-CN" sz="1792" dirty="0">
                <a:solidFill>
                  <a:prstClr val="black">
                    <a:lumMod val="65000"/>
                    <a:lumOff val="35000"/>
                  </a:prstClr>
                </a:solidFill>
                <a:latin typeface="Century Gothic" panose="020B0502020202020204" pitchFamily="34" charset="0"/>
                <a:ea typeface="字魂58号-创中黑" panose="00000500000000000000" pitchFamily="2" charset="-122"/>
                <a:cs typeface="Open Sans Light" panose="020B0306030504020204" pitchFamily="34" charset="0"/>
                <a:sym typeface="Century Gothic" panose="020B0502020202020204" pitchFamily="34" charset="0"/>
              </a:endParaRPr>
            </a:p>
          </p:txBody>
        </p:sp>
      </p:grpSp>
      <p:pic>
        <p:nvPicPr>
          <p:cNvPr id="25" name="图片 24"/>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21032555" y="12246"/>
            <a:ext cx="1745782" cy="1745782"/>
          </a:xfrm>
          <a:prstGeom prst="rect">
            <a:avLst/>
          </a:prstGeom>
        </p:spPr>
      </p:pic>
      <p:sp>
        <p:nvSpPr>
          <p:cNvPr id="36" name="文本框 35"/>
          <p:cNvSpPr txBox="1"/>
          <p:nvPr/>
        </p:nvSpPr>
        <p:spPr>
          <a:xfrm>
            <a:off x="4674323" y="89771"/>
            <a:ext cx="3725044" cy="2313385"/>
          </a:xfrm>
          <a:prstGeom prst="rect">
            <a:avLst/>
          </a:prstGeom>
          <a:noFill/>
        </p:spPr>
        <p:txBody>
          <a:bodyPr wrap="square" rtlCol="0">
            <a:spAutoFit/>
          </a:bodyPr>
          <a:lstStyle/>
          <a:p>
            <a:r>
              <a:rPr lang="en-US" altLang="zh-CN" sz="14436"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Arial Black" panose="020B0A04020102020204" pitchFamily="34" charset="0"/>
                <a:ea typeface="字魂58号-创中黑" panose="00000500000000000000" pitchFamily="2" charset="-122"/>
                <a:sym typeface="Century Gothic" panose="020B0502020202020204" pitchFamily="34" charset="0"/>
              </a:rPr>
              <a:t>02.</a:t>
            </a:r>
          </a:p>
        </p:txBody>
      </p:sp>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100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par>
                                <p:cTn id="10" presetID="53" presetClass="entr" presetSubtype="16" fill="hold" grpId="0" nodeType="withEffect">
                                  <p:stCondLst>
                                    <p:cond delay="1250"/>
                                  </p:stCondLst>
                                  <p:childTnLst>
                                    <p:set>
                                      <p:cBhvr>
                                        <p:cTn id="11" dur="1" fill="hold">
                                          <p:stCondLst>
                                            <p:cond delay="0"/>
                                          </p:stCondLst>
                                        </p:cTn>
                                        <p:tgtEl>
                                          <p:spTgt spid="7"/>
                                        </p:tgtEl>
                                        <p:attrNameLst>
                                          <p:attrName>style.visibility</p:attrName>
                                        </p:attrNameLst>
                                      </p:cBhvr>
                                      <p:to>
                                        <p:strVal val="visible"/>
                                      </p:to>
                                    </p:set>
                                    <p:anim calcmode="lin" valueType="num">
                                      <p:cBhvr>
                                        <p:cTn id="12" dur="500" fill="hold"/>
                                        <p:tgtEl>
                                          <p:spTgt spid="7"/>
                                        </p:tgtEl>
                                        <p:attrNameLst>
                                          <p:attrName>ppt_w</p:attrName>
                                        </p:attrNameLst>
                                      </p:cBhvr>
                                      <p:tavLst>
                                        <p:tav tm="0">
                                          <p:val>
                                            <p:fltVal val="0"/>
                                          </p:val>
                                        </p:tav>
                                        <p:tav tm="100000">
                                          <p:val>
                                            <p:strVal val="#ppt_w"/>
                                          </p:val>
                                        </p:tav>
                                      </p:tavLst>
                                    </p:anim>
                                    <p:anim calcmode="lin" valueType="num">
                                      <p:cBhvr>
                                        <p:cTn id="13" dur="500" fill="hold"/>
                                        <p:tgtEl>
                                          <p:spTgt spid="7"/>
                                        </p:tgtEl>
                                        <p:attrNameLst>
                                          <p:attrName>ppt_h</p:attrName>
                                        </p:attrNameLst>
                                      </p:cBhvr>
                                      <p:tavLst>
                                        <p:tav tm="0">
                                          <p:val>
                                            <p:fltVal val="0"/>
                                          </p:val>
                                        </p:tav>
                                        <p:tav tm="100000">
                                          <p:val>
                                            <p:strVal val="#ppt_h"/>
                                          </p:val>
                                        </p:tav>
                                      </p:tavLst>
                                    </p:anim>
                                    <p:animEffect transition="in" filter="fade">
                                      <p:cBhvr>
                                        <p:cTn id="14" dur="500"/>
                                        <p:tgtEl>
                                          <p:spTgt spid="7"/>
                                        </p:tgtEl>
                                      </p:cBhvr>
                                    </p:animEffect>
                                  </p:childTnLst>
                                </p:cTn>
                              </p:par>
                              <p:par>
                                <p:cTn id="15" presetID="53" presetClass="entr" presetSubtype="16" fill="hold" grpId="0" nodeType="withEffect">
                                  <p:stCondLst>
                                    <p:cond delay="1500"/>
                                  </p:stCondLst>
                                  <p:childTnLst>
                                    <p:set>
                                      <p:cBhvr>
                                        <p:cTn id="16" dur="1" fill="hold">
                                          <p:stCondLst>
                                            <p:cond delay="0"/>
                                          </p:stCondLst>
                                        </p:cTn>
                                        <p:tgtEl>
                                          <p:spTgt spid="8"/>
                                        </p:tgtEl>
                                        <p:attrNameLst>
                                          <p:attrName>style.visibility</p:attrName>
                                        </p:attrNameLst>
                                      </p:cBhvr>
                                      <p:to>
                                        <p:strVal val="visible"/>
                                      </p:to>
                                    </p:set>
                                    <p:anim calcmode="lin" valueType="num">
                                      <p:cBhvr>
                                        <p:cTn id="17" dur="500" fill="hold"/>
                                        <p:tgtEl>
                                          <p:spTgt spid="8"/>
                                        </p:tgtEl>
                                        <p:attrNameLst>
                                          <p:attrName>ppt_w</p:attrName>
                                        </p:attrNameLst>
                                      </p:cBhvr>
                                      <p:tavLst>
                                        <p:tav tm="0">
                                          <p:val>
                                            <p:fltVal val="0"/>
                                          </p:val>
                                        </p:tav>
                                        <p:tav tm="100000">
                                          <p:val>
                                            <p:strVal val="#ppt_w"/>
                                          </p:val>
                                        </p:tav>
                                      </p:tavLst>
                                    </p:anim>
                                    <p:anim calcmode="lin" valueType="num">
                                      <p:cBhvr>
                                        <p:cTn id="18" dur="500" fill="hold"/>
                                        <p:tgtEl>
                                          <p:spTgt spid="8"/>
                                        </p:tgtEl>
                                        <p:attrNameLst>
                                          <p:attrName>ppt_h</p:attrName>
                                        </p:attrNameLst>
                                      </p:cBhvr>
                                      <p:tavLst>
                                        <p:tav tm="0">
                                          <p:val>
                                            <p:fltVal val="0"/>
                                          </p:val>
                                        </p:tav>
                                        <p:tav tm="100000">
                                          <p:val>
                                            <p:strVal val="#ppt_h"/>
                                          </p:val>
                                        </p:tav>
                                      </p:tavLst>
                                    </p:anim>
                                    <p:animEffect transition="in" filter="fade">
                                      <p:cBhvr>
                                        <p:cTn id="19" dur="500"/>
                                        <p:tgtEl>
                                          <p:spTgt spid="8"/>
                                        </p:tgtEl>
                                      </p:cBhvr>
                                    </p:animEffect>
                                  </p:childTnLst>
                                </p:cTn>
                              </p:par>
                              <p:par>
                                <p:cTn id="20" presetID="53" presetClass="entr" presetSubtype="16" fill="hold" grpId="0" nodeType="withEffect">
                                  <p:stCondLst>
                                    <p:cond delay="1750"/>
                                  </p:stCondLst>
                                  <p:childTnLst>
                                    <p:set>
                                      <p:cBhvr>
                                        <p:cTn id="21" dur="1" fill="hold">
                                          <p:stCondLst>
                                            <p:cond delay="0"/>
                                          </p:stCondLst>
                                        </p:cTn>
                                        <p:tgtEl>
                                          <p:spTgt spid="10"/>
                                        </p:tgtEl>
                                        <p:attrNameLst>
                                          <p:attrName>style.visibility</p:attrName>
                                        </p:attrNameLst>
                                      </p:cBhvr>
                                      <p:to>
                                        <p:strVal val="visible"/>
                                      </p:to>
                                    </p:set>
                                    <p:anim calcmode="lin" valueType="num">
                                      <p:cBhvr>
                                        <p:cTn id="22" dur="500" fill="hold"/>
                                        <p:tgtEl>
                                          <p:spTgt spid="10"/>
                                        </p:tgtEl>
                                        <p:attrNameLst>
                                          <p:attrName>ppt_w</p:attrName>
                                        </p:attrNameLst>
                                      </p:cBhvr>
                                      <p:tavLst>
                                        <p:tav tm="0">
                                          <p:val>
                                            <p:fltVal val="0"/>
                                          </p:val>
                                        </p:tav>
                                        <p:tav tm="100000">
                                          <p:val>
                                            <p:strVal val="#ppt_w"/>
                                          </p:val>
                                        </p:tav>
                                      </p:tavLst>
                                    </p:anim>
                                    <p:anim calcmode="lin" valueType="num">
                                      <p:cBhvr>
                                        <p:cTn id="23" dur="500" fill="hold"/>
                                        <p:tgtEl>
                                          <p:spTgt spid="10"/>
                                        </p:tgtEl>
                                        <p:attrNameLst>
                                          <p:attrName>ppt_h</p:attrName>
                                        </p:attrNameLst>
                                      </p:cBhvr>
                                      <p:tavLst>
                                        <p:tav tm="0">
                                          <p:val>
                                            <p:fltVal val="0"/>
                                          </p:val>
                                        </p:tav>
                                        <p:tav tm="100000">
                                          <p:val>
                                            <p:strVal val="#ppt_h"/>
                                          </p:val>
                                        </p:tav>
                                      </p:tavLst>
                                    </p:anim>
                                    <p:animEffect transition="in" filter="fade">
                                      <p:cBhvr>
                                        <p:cTn id="24" dur="500"/>
                                        <p:tgtEl>
                                          <p:spTgt spid="10"/>
                                        </p:tgtEl>
                                      </p:cBhvr>
                                    </p:animEffect>
                                  </p:childTnLst>
                                </p:cTn>
                              </p:par>
                              <p:par>
                                <p:cTn id="25" presetID="53" presetClass="entr" presetSubtype="16" fill="hold" grpId="0" nodeType="withEffect">
                                  <p:stCondLst>
                                    <p:cond delay="2000"/>
                                  </p:stCondLst>
                                  <p:childTnLst>
                                    <p:set>
                                      <p:cBhvr>
                                        <p:cTn id="26" dur="1" fill="hold">
                                          <p:stCondLst>
                                            <p:cond delay="0"/>
                                          </p:stCondLst>
                                        </p:cTn>
                                        <p:tgtEl>
                                          <p:spTgt spid="11"/>
                                        </p:tgtEl>
                                        <p:attrNameLst>
                                          <p:attrName>style.visibility</p:attrName>
                                        </p:attrNameLst>
                                      </p:cBhvr>
                                      <p:to>
                                        <p:strVal val="visible"/>
                                      </p:to>
                                    </p:set>
                                    <p:anim calcmode="lin" valueType="num">
                                      <p:cBhvr>
                                        <p:cTn id="27" dur="500" fill="hold"/>
                                        <p:tgtEl>
                                          <p:spTgt spid="11"/>
                                        </p:tgtEl>
                                        <p:attrNameLst>
                                          <p:attrName>ppt_w</p:attrName>
                                        </p:attrNameLst>
                                      </p:cBhvr>
                                      <p:tavLst>
                                        <p:tav tm="0">
                                          <p:val>
                                            <p:fltVal val="0"/>
                                          </p:val>
                                        </p:tav>
                                        <p:tav tm="100000">
                                          <p:val>
                                            <p:strVal val="#ppt_w"/>
                                          </p:val>
                                        </p:tav>
                                      </p:tavLst>
                                    </p:anim>
                                    <p:anim calcmode="lin" valueType="num">
                                      <p:cBhvr>
                                        <p:cTn id="28" dur="500" fill="hold"/>
                                        <p:tgtEl>
                                          <p:spTgt spid="11"/>
                                        </p:tgtEl>
                                        <p:attrNameLst>
                                          <p:attrName>ppt_h</p:attrName>
                                        </p:attrNameLst>
                                      </p:cBhvr>
                                      <p:tavLst>
                                        <p:tav tm="0">
                                          <p:val>
                                            <p:fltVal val="0"/>
                                          </p:val>
                                        </p:tav>
                                        <p:tav tm="100000">
                                          <p:val>
                                            <p:strVal val="#ppt_h"/>
                                          </p:val>
                                        </p:tav>
                                      </p:tavLst>
                                    </p:anim>
                                    <p:animEffect transition="in" filter="fade">
                                      <p:cBhvr>
                                        <p:cTn id="29" dur="500"/>
                                        <p:tgtEl>
                                          <p:spTgt spid="11"/>
                                        </p:tgtEl>
                                      </p:cBhvr>
                                    </p:animEffect>
                                  </p:childTnLst>
                                </p:cTn>
                              </p:par>
                              <p:par>
                                <p:cTn id="30" presetID="53" presetClass="entr" presetSubtype="16" fill="hold" grpId="0" nodeType="withEffect">
                                  <p:stCondLst>
                                    <p:cond delay="2250"/>
                                  </p:stCondLst>
                                  <p:childTnLst>
                                    <p:set>
                                      <p:cBhvr>
                                        <p:cTn id="31" dur="1" fill="hold">
                                          <p:stCondLst>
                                            <p:cond delay="0"/>
                                          </p:stCondLst>
                                        </p:cTn>
                                        <p:tgtEl>
                                          <p:spTgt spid="19"/>
                                        </p:tgtEl>
                                        <p:attrNameLst>
                                          <p:attrName>style.visibility</p:attrName>
                                        </p:attrNameLst>
                                      </p:cBhvr>
                                      <p:to>
                                        <p:strVal val="visible"/>
                                      </p:to>
                                    </p:set>
                                    <p:anim calcmode="lin" valueType="num">
                                      <p:cBhvr>
                                        <p:cTn id="32" dur="500" fill="hold"/>
                                        <p:tgtEl>
                                          <p:spTgt spid="19"/>
                                        </p:tgtEl>
                                        <p:attrNameLst>
                                          <p:attrName>ppt_w</p:attrName>
                                        </p:attrNameLst>
                                      </p:cBhvr>
                                      <p:tavLst>
                                        <p:tav tm="0">
                                          <p:val>
                                            <p:fltVal val="0"/>
                                          </p:val>
                                        </p:tav>
                                        <p:tav tm="100000">
                                          <p:val>
                                            <p:strVal val="#ppt_w"/>
                                          </p:val>
                                        </p:tav>
                                      </p:tavLst>
                                    </p:anim>
                                    <p:anim calcmode="lin" valueType="num">
                                      <p:cBhvr>
                                        <p:cTn id="33" dur="500" fill="hold"/>
                                        <p:tgtEl>
                                          <p:spTgt spid="19"/>
                                        </p:tgtEl>
                                        <p:attrNameLst>
                                          <p:attrName>ppt_h</p:attrName>
                                        </p:attrNameLst>
                                      </p:cBhvr>
                                      <p:tavLst>
                                        <p:tav tm="0">
                                          <p:val>
                                            <p:fltVal val="0"/>
                                          </p:val>
                                        </p:tav>
                                        <p:tav tm="100000">
                                          <p:val>
                                            <p:strVal val="#ppt_h"/>
                                          </p:val>
                                        </p:tav>
                                      </p:tavLst>
                                    </p:anim>
                                    <p:animEffect transition="in" filter="fade">
                                      <p:cBhvr>
                                        <p:cTn id="34" dur="500"/>
                                        <p:tgtEl>
                                          <p:spTgt spid="19"/>
                                        </p:tgtEl>
                                      </p:cBhvr>
                                    </p:animEffect>
                                  </p:childTnLst>
                                </p:cTn>
                              </p:par>
                              <p:par>
                                <p:cTn id="35" presetID="53" presetClass="entr" presetSubtype="16" fill="hold" grpId="0" nodeType="withEffect">
                                  <p:stCondLst>
                                    <p:cond delay="2500"/>
                                  </p:stCondLst>
                                  <p:childTnLst>
                                    <p:set>
                                      <p:cBhvr>
                                        <p:cTn id="36" dur="1" fill="hold">
                                          <p:stCondLst>
                                            <p:cond delay="0"/>
                                          </p:stCondLst>
                                        </p:cTn>
                                        <p:tgtEl>
                                          <p:spTgt spid="20"/>
                                        </p:tgtEl>
                                        <p:attrNameLst>
                                          <p:attrName>style.visibility</p:attrName>
                                        </p:attrNameLst>
                                      </p:cBhvr>
                                      <p:to>
                                        <p:strVal val="visible"/>
                                      </p:to>
                                    </p:set>
                                    <p:anim calcmode="lin" valueType="num">
                                      <p:cBhvr>
                                        <p:cTn id="37" dur="500" fill="hold"/>
                                        <p:tgtEl>
                                          <p:spTgt spid="20"/>
                                        </p:tgtEl>
                                        <p:attrNameLst>
                                          <p:attrName>ppt_w</p:attrName>
                                        </p:attrNameLst>
                                      </p:cBhvr>
                                      <p:tavLst>
                                        <p:tav tm="0">
                                          <p:val>
                                            <p:fltVal val="0"/>
                                          </p:val>
                                        </p:tav>
                                        <p:tav tm="100000">
                                          <p:val>
                                            <p:strVal val="#ppt_w"/>
                                          </p:val>
                                        </p:tav>
                                      </p:tavLst>
                                    </p:anim>
                                    <p:anim calcmode="lin" valueType="num">
                                      <p:cBhvr>
                                        <p:cTn id="38" dur="500" fill="hold"/>
                                        <p:tgtEl>
                                          <p:spTgt spid="20"/>
                                        </p:tgtEl>
                                        <p:attrNameLst>
                                          <p:attrName>ppt_h</p:attrName>
                                        </p:attrNameLst>
                                      </p:cBhvr>
                                      <p:tavLst>
                                        <p:tav tm="0">
                                          <p:val>
                                            <p:fltVal val="0"/>
                                          </p:val>
                                        </p:tav>
                                        <p:tav tm="100000">
                                          <p:val>
                                            <p:strVal val="#ppt_h"/>
                                          </p:val>
                                        </p:tav>
                                      </p:tavLst>
                                    </p:anim>
                                    <p:animEffect transition="in" filter="fade">
                                      <p:cBhvr>
                                        <p:cTn id="39" dur="500"/>
                                        <p:tgtEl>
                                          <p:spTgt spid="20"/>
                                        </p:tgtEl>
                                      </p:cBhvr>
                                    </p:animEffect>
                                  </p:childTnLst>
                                </p:cTn>
                              </p:par>
                              <p:par>
                                <p:cTn id="40" presetID="53" presetClass="entr" presetSubtype="16" fill="hold" grpId="0" nodeType="withEffect">
                                  <p:stCondLst>
                                    <p:cond delay="2750"/>
                                  </p:stCondLst>
                                  <p:childTnLst>
                                    <p:set>
                                      <p:cBhvr>
                                        <p:cTn id="41" dur="1" fill="hold">
                                          <p:stCondLst>
                                            <p:cond delay="0"/>
                                          </p:stCondLst>
                                        </p:cTn>
                                        <p:tgtEl>
                                          <p:spTgt spid="21"/>
                                        </p:tgtEl>
                                        <p:attrNameLst>
                                          <p:attrName>style.visibility</p:attrName>
                                        </p:attrNameLst>
                                      </p:cBhvr>
                                      <p:to>
                                        <p:strVal val="visible"/>
                                      </p:to>
                                    </p:set>
                                    <p:anim calcmode="lin" valueType="num">
                                      <p:cBhvr>
                                        <p:cTn id="42" dur="500" fill="hold"/>
                                        <p:tgtEl>
                                          <p:spTgt spid="21"/>
                                        </p:tgtEl>
                                        <p:attrNameLst>
                                          <p:attrName>ppt_w</p:attrName>
                                        </p:attrNameLst>
                                      </p:cBhvr>
                                      <p:tavLst>
                                        <p:tav tm="0">
                                          <p:val>
                                            <p:fltVal val="0"/>
                                          </p:val>
                                        </p:tav>
                                        <p:tav tm="100000">
                                          <p:val>
                                            <p:strVal val="#ppt_w"/>
                                          </p:val>
                                        </p:tav>
                                      </p:tavLst>
                                    </p:anim>
                                    <p:anim calcmode="lin" valueType="num">
                                      <p:cBhvr>
                                        <p:cTn id="43" dur="500" fill="hold"/>
                                        <p:tgtEl>
                                          <p:spTgt spid="21"/>
                                        </p:tgtEl>
                                        <p:attrNameLst>
                                          <p:attrName>ppt_h</p:attrName>
                                        </p:attrNameLst>
                                      </p:cBhvr>
                                      <p:tavLst>
                                        <p:tav tm="0">
                                          <p:val>
                                            <p:fltVal val="0"/>
                                          </p:val>
                                        </p:tav>
                                        <p:tav tm="100000">
                                          <p:val>
                                            <p:strVal val="#ppt_h"/>
                                          </p:val>
                                        </p:tav>
                                      </p:tavLst>
                                    </p:anim>
                                    <p:animEffect transition="in" filter="fade">
                                      <p:cBhvr>
                                        <p:cTn id="44" dur="500"/>
                                        <p:tgtEl>
                                          <p:spTgt spid="21"/>
                                        </p:tgtEl>
                                      </p:cBhvr>
                                    </p:animEffect>
                                  </p:childTnLst>
                                </p:cTn>
                              </p:par>
                              <p:par>
                                <p:cTn id="45" presetID="53" presetClass="entr" presetSubtype="16" fill="hold" grpId="0" nodeType="withEffect">
                                  <p:stCondLst>
                                    <p:cond delay="3250"/>
                                  </p:stCondLst>
                                  <p:childTnLst>
                                    <p:set>
                                      <p:cBhvr>
                                        <p:cTn id="46" dur="1" fill="hold">
                                          <p:stCondLst>
                                            <p:cond delay="0"/>
                                          </p:stCondLst>
                                        </p:cTn>
                                        <p:tgtEl>
                                          <p:spTgt spid="23"/>
                                        </p:tgtEl>
                                        <p:attrNameLst>
                                          <p:attrName>style.visibility</p:attrName>
                                        </p:attrNameLst>
                                      </p:cBhvr>
                                      <p:to>
                                        <p:strVal val="visible"/>
                                      </p:to>
                                    </p:set>
                                    <p:anim calcmode="lin" valueType="num">
                                      <p:cBhvr>
                                        <p:cTn id="47" dur="500" fill="hold"/>
                                        <p:tgtEl>
                                          <p:spTgt spid="23"/>
                                        </p:tgtEl>
                                        <p:attrNameLst>
                                          <p:attrName>ppt_w</p:attrName>
                                        </p:attrNameLst>
                                      </p:cBhvr>
                                      <p:tavLst>
                                        <p:tav tm="0">
                                          <p:val>
                                            <p:fltVal val="0"/>
                                          </p:val>
                                        </p:tav>
                                        <p:tav tm="100000">
                                          <p:val>
                                            <p:strVal val="#ppt_w"/>
                                          </p:val>
                                        </p:tav>
                                      </p:tavLst>
                                    </p:anim>
                                    <p:anim calcmode="lin" valueType="num">
                                      <p:cBhvr>
                                        <p:cTn id="48" dur="500" fill="hold"/>
                                        <p:tgtEl>
                                          <p:spTgt spid="23"/>
                                        </p:tgtEl>
                                        <p:attrNameLst>
                                          <p:attrName>ppt_h</p:attrName>
                                        </p:attrNameLst>
                                      </p:cBhvr>
                                      <p:tavLst>
                                        <p:tav tm="0">
                                          <p:val>
                                            <p:fltVal val="0"/>
                                          </p:val>
                                        </p:tav>
                                        <p:tav tm="100000">
                                          <p:val>
                                            <p:strVal val="#ppt_h"/>
                                          </p:val>
                                        </p:tav>
                                      </p:tavLst>
                                    </p:anim>
                                    <p:animEffect transition="in" filter="fade">
                                      <p:cBhvr>
                                        <p:cTn id="49"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bldLvl="0" animBg="1"/>
      <p:bldP spid="10" grpId="0" bldLvl="0" animBg="1"/>
      <p:bldP spid="11" grpId="0" bldLvl="0" animBg="1"/>
      <p:bldP spid="19" grpId="0"/>
      <p:bldP spid="20" grpId="0"/>
      <p:bldP spid="21" grpId="0"/>
      <p:bldP spid="2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A_图片 4"/>
          <p:cNvPicPr>
            <a:picLocks/>
          </p:cNvPicPr>
          <p:nvPr>
            <p:custDataLst>
              <p:tags r:id="rId1"/>
            </p:custDataLst>
          </p:nvPr>
        </p:nvPicPr>
        <p:blipFill>
          <a:blip r:embed="rId7">
            <a:extLst>
              <a:ext uri="{28A0092B-C50C-407E-A947-70E740481C1C}">
                <a14:useLocalDpi xmlns:a14="http://schemas.microsoft.com/office/drawing/2010/main" val="0"/>
              </a:ext>
            </a:extLst>
          </a:blip>
          <a:srcRect/>
          <a:stretch/>
        </p:blipFill>
        <p:spPr>
          <a:xfrm>
            <a:off x="67011" y="6640408"/>
            <a:ext cx="22758400" cy="6136814"/>
          </a:xfrm>
          <a:prstGeom prst="rect">
            <a:avLst/>
          </a:prstGeom>
        </p:spPr>
      </p:pic>
      <p:sp>
        <p:nvSpPr>
          <p:cNvPr id="7" name="PA_文本框 6"/>
          <p:cNvSpPr txBox="1"/>
          <p:nvPr>
            <p:custDataLst>
              <p:tags r:id="rId2"/>
            </p:custDataLst>
          </p:nvPr>
        </p:nvSpPr>
        <p:spPr>
          <a:xfrm>
            <a:off x="1414642" y="1017614"/>
            <a:ext cx="819005" cy="778278"/>
          </a:xfrm>
          <a:prstGeom prst="rect">
            <a:avLst/>
          </a:prstGeom>
          <a:noFill/>
        </p:spPr>
        <p:txBody>
          <a:bodyPr wrap="none" rtlCol="0">
            <a:spAutoFit/>
          </a:bodyPr>
          <a:lstStyle/>
          <a:p>
            <a:r>
              <a:rPr lang="en-US" altLang="zh-CN" sz="4460" dirty="0">
                <a:solidFill>
                  <a:schemeClr val="bg1"/>
                </a:solidFill>
                <a:latin typeface="Century Gothic" panose="020B0502020202020204" pitchFamily="34" charset="0"/>
                <a:ea typeface="字魂58号-创中黑" panose="00000500000000000000" pitchFamily="2" charset="-122"/>
                <a:sym typeface="Century Gothic" panose="020B0502020202020204" pitchFamily="34" charset="0"/>
              </a:rPr>
              <a:t>03</a:t>
            </a:r>
            <a:endParaRPr lang="zh-CN" altLang="en-US" sz="4460" dirty="0">
              <a:solidFill>
                <a:schemeClr val="bg1"/>
              </a:solidFill>
              <a:latin typeface="Century Gothic" panose="020B0502020202020204" pitchFamily="34" charset="0"/>
              <a:ea typeface="字魂58号-创中黑" panose="00000500000000000000" pitchFamily="2" charset="-122"/>
              <a:sym typeface="Century Gothic" panose="020B0502020202020204" pitchFamily="34" charset="0"/>
            </a:endParaRPr>
          </a:p>
        </p:txBody>
      </p:sp>
      <p:grpSp>
        <p:nvGrpSpPr>
          <p:cNvPr id="18" name="组合 17"/>
          <p:cNvGrpSpPr/>
          <p:nvPr/>
        </p:nvGrpSpPr>
        <p:grpSpPr>
          <a:xfrm>
            <a:off x="6461690" y="808087"/>
            <a:ext cx="9835021" cy="1401640"/>
            <a:chOff x="6490537" y="525776"/>
            <a:chExt cx="9878927" cy="1407897"/>
          </a:xfrm>
        </p:grpSpPr>
        <p:sp>
          <p:nvSpPr>
            <p:cNvPr id="30" name="PA_文本框 13"/>
            <p:cNvSpPr txBox="1"/>
            <p:nvPr>
              <p:custDataLst>
                <p:tags r:id="rId3"/>
              </p:custDataLst>
            </p:nvPr>
          </p:nvSpPr>
          <p:spPr>
            <a:xfrm>
              <a:off x="7096103" y="525776"/>
              <a:ext cx="8667795" cy="1106805"/>
            </a:xfrm>
            <a:prstGeom prst="rect">
              <a:avLst/>
            </a:prstGeom>
            <a:noFill/>
          </p:spPr>
          <p:txBody>
            <a:bodyPr wrap="square" rtlCol="0">
              <a:spAutoFit/>
            </a:bodyPr>
            <a:lstStyle/>
            <a:p>
              <a:pPr algn="ctr"/>
              <a:r>
                <a:rPr lang="zh-CN" altLang="en-US" sz="6571" b="1" dirty="0">
                  <a:solidFill>
                    <a:srgbClr val="323B43"/>
                  </a:solidFill>
                  <a:latin typeface="方正正纤黑简体" panose="02000000000000000000" pitchFamily="2" charset="-122"/>
                  <a:ea typeface="方正正纤黑简体" panose="02000000000000000000" pitchFamily="2" charset="-122"/>
                  <a:sym typeface="Century Gothic" panose="020B0502020202020204" pitchFamily="34" charset="0"/>
                </a:rPr>
                <a:t>协作平台</a:t>
              </a:r>
              <a:endParaRPr lang="en-US" sz="6571" b="1" dirty="0">
                <a:solidFill>
                  <a:srgbClr val="323B43"/>
                </a:solidFill>
                <a:latin typeface="方正正纤黑简体" panose="02000000000000000000" pitchFamily="2" charset="-122"/>
                <a:ea typeface="方正正纤黑简体" panose="02000000000000000000" pitchFamily="2" charset="-122"/>
                <a:sym typeface="Century Gothic" panose="020B0502020202020204" pitchFamily="34" charset="0"/>
              </a:endParaRPr>
            </a:p>
          </p:txBody>
        </p:sp>
        <p:sp>
          <p:nvSpPr>
            <p:cNvPr id="31" name="PA_矩形 14"/>
            <p:cNvSpPr/>
            <p:nvPr>
              <p:custDataLst>
                <p:tags r:id="rId4"/>
              </p:custDataLst>
            </p:nvPr>
          </p:nvSpPr>
          <p:spPr>
            <a:xfrm>
              <a:off x="6490537" y="1480087"/>
              <a:ext cx="9878927" cy="453586"/>
            </a:xfrm>
            <a:prstGeom prst="rect">
              <a:avLst/>
            </a:prstGeom>
          </p:spPr>
          <p:txBody>
            <a:bodyPr wrap="square">
              <a:spAutoFit/>
            </a:bodyPr>
            <a:lstStyle/>
            <a:p>
              <a:pPr algn="ctr" defTabSz="1758165">
                <a:lnSpc>
                  <a:spcPct val="150000"/>
                </a:lnSpc>
              </a:pPr>
              <a:endParaRPr lang="en-US" altLang="zh-CN" sz="1792" dirty="0">
                <a:solidFill>
                  <a:prstClr val="black">
                    <a:lumMod val="65000"/>
                    <a:lumOff val="35000"/>
                  </a:prstClr>
                </a:solidFill>
                <a:latin typeface="Century Gothic" panose="020B0502020202020204" pitchFamily="34" charset="0"/>
                <a:ea typeface="字魂58号-创中黑" panose="00000500000000000000" pitchFamily="2" charset="-122"/>
                <a:cs typeface="Open Sans Light" panose="020B0306030504020204" pitchFamily="34" charset="0"/>
                <a:sym typeface="Century Gothic" panose="020B0502020202020204" pitchFamily="34" charset="0"/>
              </a:endParaRPr>
            </a:p>
          </p:txBody>
        </p:sp>
      </p:grpSp>
      <p:pic>
        <p:nvPicPr>
          <p:cNvPr id="25" name="图片 2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1032555" y="12246"/>
            <a:ext cx="1745782" cy="1745782"/>
          </a:xfrm>
          <a:prstGeom prst="rect">
            <a:avLst/>
          </a:prstGeom>
        </p:spPr>
      </p:pic>
      <p:sp>
        <p:nvSpPr>
          <p:cNvPr id="36" name="文本框 35"/>
          <p:cNvSpPr txBox="1"/>
          <p:nvPr/>
        </p:nvSpPr>
        <p:spPr>
          <a:xfrm>
            <a:off x="4674323" y="89771"/>
            <a:ext cx="3725044" cy="2313385"/>
          </a:xfrm>
          <a:prstGeom prst="rect">
            <a:avLst/>
          </a:prstGeom>
          <a:noFill/>
        </p:spPr>
        <p:txBody>
          <a:bodyPr wrap="square" rtlCol="0">
            <a:spAutoFit/>
          </a:bodyPr>
          <a:lstStyle/>
          <a:p>
            <a:r>
              <a:rPr lang="en-US" altLang="zh-CN" sz="14436"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Arial Black" panose="020B0A04020102020204" pitchFamily="34" charset="0"/>
                <a:ea typeface="字魂58号-创中黑" panose="00000500000000000000" pitchFamily="2" charset="-122"/>
                <a:sym typeface="Century Gothic" panose="020B0502020202020204" pitchFamily="34" charset="0"/>
              </a:rPr>
              <a:t>02.</a:t>
            </a:r>
          </a:p>
        </p:txBody>
      </p:sp>
      <p:sp>
        <p:nvSpPr>
          <p:cNvPr id="2" name="文本框 1">
            <a:extLst>
              <a:ext uri="{FF2B5EF4-FFF2-40B4-BE49-F238E27FC236}">
                <a16:creationId xmlns:a16="http://schemas.microsoft.com/office/drawing/2014/main" id="{84945ED7-6055-4A05-B2D0-0D1F62238182}"/>
              </a:ext>
            </a:extLst>
          </p:cNvPr>
          <p:cNvSpPr txBox="1"/>
          <p:nvPr/>
        </p:nvSpPr>
        <p:spPr>
          <a:xfrm>
            <a:off x="2652889" y="3443111"/>
            <a:ext cx="17260711" cy="3785652"/>
          </a:xfrm>
          <a:prstGeom prst="rect">
            <a:avLst/>
          </a:prstGeom>
          <a:noFill/>
        </p:spPr>
        <p:txBody>
          <a:bodyPr wrap="square" rtlCol="0">
            <a:spAutoFit/>
          </a:bodyPr>
          <a:lstStyle/>
          <a:p>
            <a:r>
              <a:rPr lang="zh-CN" altLang="en-US" sz="4000" dirty="0"/>
              <a:t>本次课程设计的情况比较特殊，采用了线上小组课程设计的形式，</a:t>
            </a:r>
            <a:endParaRPr lang="en-US" altLang="zh-CN" sz="4000" dirty="0"/>
          </a:p>
          <a:p>
            <a:r>
              <a:rPr lang="zh-CN" altLang="en-US" sz="4000" dirty="0"/>
              <a:t>因此采用了</a:t>
            </a:r>
            <a:r>
              <a:rPr lang="en-US" altLang="zh-CN" sz="4000" dirty="0"/>
              <a:t>GitHub</a:t>
            </a:r>
            <a:r>
              <a:rPr lang="zh-CN" altLang="en-US" sz="4000" dirty="0"/>
              <a:t>作为项目合作平台。</a:t>
            </a:r>
            <a:endParaRPr lang="en-US" altLang="zh-CN" sz="4000" dirty="0"/>
          </a:p>
          <a:p>
            <a:r>
              <a:rPr lang="en-US" altLang="zh-CN" sz="4000" dirty="0"/>
              <a:t>Clone </a:t>
            </a:r>
            <a:r>
              <a:rPr lang="zh-CN" altLang="en-US" sz="4000" dirty="0"/>
              <a:t>地址：</a:t>
            </a:r>
            <a:r>
              <a:rPr lang="en-US" altLang="zh-CN" sz="4000" dirty="0">
                <a:hlinkClick r:id="rId9"/>
              </a:rPr>
              <a:t>https://github.com/GimHuang/HydroacousticsCourseDesign.git</a:t>
            </a:r>
            <a:endParaRPr lang="en-US" altLang="zh-CN" sz="4000" dirty="0"/>
          </a:p>
          <a:p>
            <a:r>
              <a:rPr lang="zh-CN" altLang="en-US" sz="4000" dirty="0"/>
              <a:t>待课程结束后会将项目内容由</a:t>
            </a:r>
            <a:r>
              <a:rPr lang="en-US" altLang="zh-CN" sz="4000" dirty="0"/>
              <a:t>Private </a:t>
            </a:r>
            <a:r>
              <a:rPr lang="zh-CN" altLang="en-US" sz="4000" dirty="0"/>
              <a:t>转为 </a:t>
            </a:r>
            <a:r>
              <a:rPr lang="en-US" altLang="zh-CN" sz="4000" dirty="0"/>
              <a:t>Public</a:t>
            </a:r>
            <a:r>
              <a:rPr lang="zh-CN" altLang="en-US" sz="4000" dirty="0"/>
              <a:t> ，欢迎大家批评指正、共同进步！</a:t>
            </a:r>
            <a:endParaRPr lang="en-US" altLang="zh-CN" sz="4000" dirty="0"/>
          </a:p>
          <a:p>
            <a:endParaRPr lang="en-US" altLang="zh-CN" sz="4000" dirty="0"/>
          </a:p>
        </p:txBody>
      </p:sp>
      <p:pic>
        <p:nvPicPr>
          <p:cNvPr id="4" name="图片 3">
            <a:extLst>
              <a:ext uri="{FF2B5EF4-FFF2-40B4-BE49-F238E27FC236}">
                <a16:creationId xmlns:a16="http://schemas.microsoft.com/office/drawing/2014/main" id="{8307C02C-A5EB-40EB-AC22-51A27203652C}"/>
              </a:ext>
            </a:extLst>
          </p:cNvPr>
          <p:cNvPicPr>
            <a:picLocks noChangeAspect="1"/>
          </p:cNvPicPr>
          <p:nvPr/>
        </p:nvPicPr>
        <p:blipFill>
          <a:blip r:embed="rId10"/>
          <a:stretch>
            <a:fillRect/>
          </a:stretch>
        </p:blipFill>
        <p:spPr>
          <a:xfrm>
            <a:off x="17499198" y="6075474"/>
            <a:ext cx="3870307" cy="6534214"/>
          </a:xfrm>
          <a:prstGeom prst="rect">
            <a:avLst/>
          </a:prstGeom>
        </p:spPr>
      </p:pic>
      <p:pic>
        <p:nvPicPr>
          <p:cNvPr id="9" name="图片 8">
            <a:extLst>
              <a:ext uri="{FF2B5EF4-FFF2-40B4-BE49-F238E27FC236}">
                <a16:creationId xmlns:a16="http://schemas.microsoft.com/office/drawing/2014/main" id="{79A5AE69-6B2C-4357-8C34-E9D7ED438641}"/>
              </a:ext>
            </a:extLst>
          </p:cNvPr>
          <p:cNvPicPr>
            <a:picLocks noChangeAspect="1"/>
          </p:cNvPicPr>
          <p:nvPr/>
        </p:nvPicPr>
        <p:blipFill>
          <a:blip r:embed="rId11"/>
          <a:stretch>
            <a:fillRect/>
          </a:stretch>
        </p:blipFill>
        <p:spPr>
          <a:xfrm>
            <a:off x="10270852" y="6717063"/>
            <a:ext cx="5640267" cy="5557646"/>
          </a:xfrm>
          <a:prstGeom prst="rect">
            <a:avLst/>
          </a:prstGeom>
        </p:spPr>
      </p:pic>
      <p:pic>
        <p:nvPicPr>
          <p:cNvPr id="13" name="图片 12">
            <a:extLst>
              <a:ext uri="{FF2B5EF4-FFF2-40B4-BE49-F238E27FC236}">
                <a16:creationId xmlns:a16="http://schemas.microsoft.com/office/drawing/2014/main" id="{CEE946AE-32BD-4900-9F3E-02C868546D55}"/>
              </a:ext>
            </a:extLst>
          </p:cNvPr>
          <p:cNvPicPr>
            <a:picLocks noChangeAspect="1"/>
          </p:cNvPicPr>
          <p:nvPr/>
        </p:nvPicPr>
        <p:blipFill>
          <a:blip r:embed="rId12"/>
          <a:stretch>
            <a:fillRect/>
          </a:stretch>
        </p:blipFill>
        <p:spPr>
          <a:xfrm>
            <a:off x="3745874" y="6717063"/>
            <a:ext cx="5431993" cy="5609577"/>
          </a:xfrm>
          <a:prstGeom prst="rect">
            <a:avLst/>
          </a:prstGeom>
        </p:spPr>
      </p:pic>
    </p:spTree>
    <p:extLst>
      <p:ext uri="{BB962C8B-B14F-4D97-AF65-F5344CB8AC3E}">
        <p14:creationId xmlns:p14="http://schemas.microsoft.com/office/powerpoint/2010/main" val="99382629"/>
      </p:ext>
    </p:extLst>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100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par>
                                <p:cTn id="10" presetID="53" presetClass="entr" presetSubtype="16" fill="hold" grpId="0" nodeType="withEffect">
                                  <p:stCondLst>
                                    <p:cond delay="1250"/>
                                  </p:stCondLst>
                                  <p:childTnLst>
                                    <p:set>
                                      <p:cBhvr>
                                        <p:cTn id="11" dur="1" fill="hold">
                                          <p:stCondLst>
                                            <p:cond delay="0"/>
                                          </p:stCondLst>
                                        </p:cTn>
                                        <p:tgtEl>
                                          <p:spTgt spid="7"/>
                                        </p:tgtEl>
                                        <p:attrNameLst>
                                          <p:attrName>style.visibility</p:attrName>
                                        </p:attrNameLst>
                                      </p:cBhvr>
                                      <p:to>
                                        <p:strVal val="visible"/>
                                      </p:to>
                                    </p:set>
                                    <p:anim calcmode="lin" valueType="num">
                                      <p:cBhvr>
                                        <p:cTn id="12" dur="500" fill="hold"/>
                                        <p:tgtEl>
                                          <p:spTgt spid="7"/>
                                        </p:tgtEl>
                                        <p:attrNameLst>
                                          <p:attrName>ppt_w</p:attrName>
                                        </p:attrNameLst>
                                      </p:cBhvr>
                                      <p:tavLst>
                                        <p:tav tm="0">
                                          <p:val>
                                            <p:fltVal val="0"/>
                                          </p:val>
                                        </p:tav>
                                        <p:tav tm="100000">
                                          <p:val>
                                            <p:strVal val="#ppt_w"/>
                                          </p:val>
                                        </p:tav>
                                      </p:tavLst>
                                    </p:anim>
                                    <p:anim calcmode="lin" valueType="num">
                                      <p:cBhvr>
                                        <p:cTn id="13" dur="500" fill="hold"/>
                                        <p:tgtEl>
                                          <p:spTgt spid="7"/>
                                        </p:tgtEl>
                                        <p:attrNameLst>
                                          <p:attrName>ppt_h</p:attrName>
                                        </p:attrNameLst>
                                      </p:cBhvr>
                                      <p:tavLst>
                                        <p:tav tm="0">
                                          <p:val>
                                            <p:fltVal val="0"/>
                                          </p:val>
                                        </p:tav>
                                        <p:tav tm="100000">
                                          <p:val>
                                            <p:strVal val="#ppt_h"/>
                                          </p:val>
                                        </p:tav>
                                      </p:tavLst>
                                    </p:anim>
                                    <p:animEffect transition="in" filter="fade">
                                      <p:cBhvr>
                                        <p:cTn id="1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795932" y="485829"/>
            <a:ext cx="21366345" cy="11829943"/>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endParaRPr lang="zh-CN" altLang="en-US" sz="1792">
              <a:latin typeface="Century Gothic" panose="020B0502020202020204" pitchFamily="34" charset="0"/>
              <a:ea typeface="字魂58号-创中黑" panose="00000500000000000000" pitchFamily="2" charset="-122"/>
              <a:sym typeface="Century Gothic" panose="020B0502020202020204" pitchFamily="34" charset="0"/>
            </a:endParaRPr>
          </a:p>
        </p:txBody>
      </p:sp>
      <p:sp>
        <p:nvSpPr>
          <p:cNvPr id="3" name="矩形 2"/>
          <p:cNvSpPr/>
          <p:nvPr/>
        </p:nvSpPr>
        <p:spPr>
          <a:xfrm>
            <a:off x="1037108" y="867904"/>
            <a:ext cx="20883993" cy="10788746"/>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endParaRPr lang="zh-CN" altLang="en-US" sz="1792">
              <a:latin typeface="Century Gothic" panose="020B0502020202020204" pitchFamily="34" charset="0"/>
              <a:ea typeface="字魂58号-创中黑" panose="00000500000000000000" pitchFamily="2" charset="-122"/>
              <a:sym typeface="Century Gothic" panose="020B0502020202020204" pitchFamily="34" charset="0"/>
            </a:endParaRPr>
          </a:p>
        </p:txBody>
      </p:sp>
      <p:sp>
        <p:nvSpPr>
          <p:cNvPr id="4" name="矩形 3"/>
          <p:cNvSpPr/>
          <p:nvPr/>
        </p:nvSpPr>
        <p:spPr>
          <a:xfrm>
            <a:off x="1908545" y="3242440"/>
            <a:ext cx="13566535" cy="7097460"/>
          </a:xfrm>
          <a:prstGeom prst="rect">
            <a:avLst/>
          </a:prstGeom>
        </p:spPr>
        <p:txBody>
          <a:bodyPr wrap="square">
            <a:spAutoFit/>
          </a:bodyPr>
          <a:lstStyle/>
          <a:p>
            <a:pPr indent="1112683" algn="just">
              <a:lnSpc>
                <a:spcPct val="130000"/>
              </a:lnSpc>
              <a:extLst>
                <a:ext uri="{35155182-B16C-46BC-9424-99874614C6A1}">
                  <wpsdc:indentchars xmlns:wpsdc="http://www.wps.cn/officeDocument/2017/drawingmlCustomData" xmlns="" val="200" checksum="2678315250"/>
                </a:ext>
              </a:extLst>
            </a:pPr>
            <a:r>
              <a:rPr lang="en-US" altLang="zh-CN" sz="4381" dirty="0">
                <a:solidFill>
                  <a:schemeClr val="tx2">
                    <a:lumMod val="75000"/>
                  </a:schemeClr>
                </a:solidFill>
                <a:latin typeface="方正正纤黑简体" panose="02000000000000000000" pitchFamily="2" charset="-122"/>
                <a:ea typeface="方正正纤黑简体" panose="02000000000000000000" pitchFamily="2" charset="-122"/>
                <a:sym typeface="Century Gothic" panose="020B0502020202020204" pitchFamily="34" charset="0"/>
              </a:rPr>
              <a:t>南海是我国最大的边缘海，海域辽阔，总面积相当于渤海、黄海、东海面积总和的三倍，资源丰富，具有十分重要的经济和军事意义，然而由于南海海区是个岛礁众多、地形复杂、深度变化急剧的半封闭边缘海。海底地形复杂多变，大陆坡陡峭，一年四季受不同季风和黑潮的影响，海区内环流系统多变，声速分布特性比较复杂。由于缺乏长期连续观测资料，以往对南海声速剖面时空变化特征的研究较少</a:t>
            </a:r>
            <a:r>
              <a:rPr lang="en-US" altLang="zh-CN" sz="4381" dirty="0">
                <a:solidFill>
                  <a:schemeClr val="tx2">
                    <a:lumMod val="75000"/>
                  </a:schemeClr>
                </a:solidFill>
                <a:latin typeface="Century Gothic" panose="020B0502020202020204" pitchFamily="34" charset="0"/>
                <a:ea typeface="字魂58号-创中黑" panose="00000500000000000000" pitchFamily="2" charset="-122"/>
                <a:sym typeface="Century Gothic" panose="020B0502020202020204" pitchFamily="34" charset="0"/>
              </a:rPr>
              <a:t>。</a:t>
            </a:r>
          </a:p>
        </p:txBody>
      </p:sp>
      <p:sp>
        <p:nvSpPr>
          <p:cNvPr id="5" name="文本框 4"/>
          <p:cNvSpPr txBox="1"/>
          <p:nvPr/>
        </p:nvSpPr>
        <p:spPr>
          <a:xfrm>
            <a:off x="795932" y="2040999"/>
            <a:ext cx="2225674" cy="2206142"/>
          </a:xfrm>
          <a:prstGeom prst="rect">
            <a:avLst/>
          </a:prstGeom>
          <a:noFill/>
        </p:spPr>
        <p:txBody>
          <a:bodyPr wrap="square" rtlCol="0">
            <a:spAutoFit/>
          </a:bodyPr>
          <a:lstStyle/>
          <a:p>
            <a:r>
              <a:rPr lang="zh-CN" altLang="en-US" sz="13739" dirty="0">
                <a:solidFill>
                  <a:schemeClr val="bg1"/>
                </a:solidFill>
                <a:latin typeface="Century Gothic" panose="020B0502020202020204" pitchFamily="34" charset="0"/>
                <a:ea typeface="字魂58号-创中黑" panose="00000500000000000000" pitchFamily="2" charset="-122"/>
                <a:sym typeface="Century Gothic" panose="020B0502020202020204" pitchFamily="34" charset="0"/>
              </a:rPr>
              <a:t>“</a:t>
            </a:r>
          </a:p>
        </p:txBody>
      </p:sp>
      <p:pic>
        <p:nvPicPr>
          <p:cNvPr id="10" name="图片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1032555" y="12246"/>
            <a:ext cx="1745782" cy="1745782"/>
          </a:xfrm>
          <a:prstGeom prst="rect">
            <a:avLst/>
          </a:prstGeom>
        </p:spPr>
      </p:pic>
      <p:grpSp>
        <p:nvGrpSpPr>
          <p:cNvPr id="6" name="组合 5"/>
          <p:cNvGrpSpPr/>
          <p:nvPr/>
        </p:nvGrpSpPr>
        <p:grpSpPr>
          <a:xfrm>
            <a:off x="6376777" y="243389"/>
            <a:ext cx="9919502" cy="2313138"/>
            <a:chOff x="10087" y="340"/>
            <a:chExt cx="15691" cy="3659"/>
          </a:xfrm>
        </p:grpSpPr>
        <p:grpSp>
          <p:nvGrpSpPr>
            <p:cNvPr id="25" name="组合 24"/>
            <p:cNvGrpSpPr/>
            <p:nvPr/>
          </p:nvGrpSpPr>
          <p:grpSpPr>
            <a:xfrm>
              <a:off x="10221" y="1158"/>
              <a:ext cx="15557" cy="2289"/>
              <a:chOff x="6490537" y="525776"/>
              <a:chExt cx="9878927" cy="1453283"/>
            </a:xfrm>
          </p:grpSpPr>
          <p:sp>
            <p:nvSpPr>
              <p:cNvPr id="40" name="PA_文本框 13"/>
              <p:cNvSpPr txBox="1"/>
              <p:nvPr>
                <p:custDataLst>
                  <p:tags r:id="rId1"/>
                </p:custDataLst>
              </p:nvPr>
            </p:nvSpPr>
            <p:spPr>
              <a:xfrm>
                <a:off x="7096103" y="525776"/>
                <a:ext cx="8667795" cy="1453283"/>
              </a:xfrm>
              <a:prstGeom prst="rect">
                <a:avLst/>
              </a:prstGeom>
              <a:noFill/>
            </p:spPr>
            <p:txBody>
              <a:bodyPr wrap="square" rtlCol="0">
                <a:spAutoFit/>
              </a:bodyPr>
              <a:lstStyle/>
              <a:p>
                <a:pPr algn="ctr" defTabSz="1758165">
                  <a:lnSpc>
                    <a:spcPct val="150000"/>
                  </a:lnSpc>
                </a:pPr>
                <a:r>
                  <a:rPr lang="zh-CN" altLang="en-US" sz="6571" dirty="0">
                    <a:solidFill>
                      <a:srgbClr val="3D3938"/>
                    </a:solidFill>
                    <a:effectLst>
                      <a:outerShdw blurRad="38100" dist="19050" dir="2700000" algn="tl" rotWithShape="0">
                        <a:schemeClr val="dk1">
                          <a:alpha val="40000"/>
                        </a:schemeClr>
                      </a:outerShdw>
                    </a:effectLst>
                    <a:latin typeface="Arial Black" panose="020B0A04020102020204" pitchFamily="34" charset="0"/>
                    <a:ea typeface="字魂58号-创中黑" panose="00000500000000000000" pitchFamily="2" charset="-122"/>
                    <a:sym typeface="Century Gothic" panose="020B0502020202020204" pitchFamily="34" charset="0"/>
                  </a:rPr>
                  <a:t>背景资料</a:t>
                </a:r>
              </a:p>
            </p:txBody>
          </p:sp>
          <p:sp>
            <p:nvSpPr>
              <p:cNvPr id="41" name="PA_矩形 14"/>
              <p:cNvSpPr/>
              <p:nvPr>
                <p:custDataLst>
                  <p:tags r:id="rId2"/>
                </p:custDataLst>
              </p:nvPr>
            </p:nvSpPr>
            <p:spPr>
              <a:xfrm>
                <a:off x="6490537" y="1480087"/>
                <a:ext cx="9878927" cy="453557"/>
              </a:xfrm>
              <a:prstGeom prst="rect">
                <a:avLst/>
              </a:prstGeom>
            </p:spPr>
            <p:txBody>
              <a:bodyPr wrap="square">
                <a:spAutoFit/>
              </a:bodyPr>
              <a:lstStyle/>
              <a:p>
                <a:pPr algn="ctr" defTabSz="1758165">
                  <a:lnSpc>
                    <a:spcPct val="150000"/>
                  </a:lnSpc>
                </a:pPr>
                <a:endParaRPr lang="en-US" altLang="zh-CN" sz="1792" dirty="0">
                  <a:solidFill>
                    <a:prstClr val="black">
                      <a:lumMod val="65000"/>
                      <a:lumOff val="35000"/>
                    </a:prstClr>
                  </a:solidFill>
                  <a:latin typeface="Century Gothic" panose="020B0502020202020204" pitchFamily="34" charset="0"/>
                  <a:ea typeface="字魂58号-创中黑" panose="00000500000000000000" pitchFamily="2" charset="-122"/>
                  <a:cs typeface="Open Sans Light" panose="020B0306030504020204" pitchFamily="34" charset="0"/>
                  <a:sym typeface="Century Gothic" panose="020B0502020202020204" pitchFamily="34" charset="0"/>
                </a:endParaRPr>
              </a:p>
            </p:txBody>
          </p:sp>
        </p:grpSp>
        <p:sp>
          <p:nvSpPr>
            <p:cNvPr id="12" name="文本框 11"/>
            <p:cNvSpPr txBox="1"/>
            <p:nvPr/>
          </p:nvSpPr>
          <p:spPr>
            <a:xfrm>
              <a:off x="10087" y="340"/>
              <a:ext cx="5840" cy="3659"/>
            </a:xfrm>
            <a:prstGeom prst="rect">
              <a:avLst/>
            </a:prstGeom>
            <a:noFill/>
          </p:spPr>
          <p:txBody>
            <a:bodyPr wrap="square" rtlCol="0">
              <a:spAutoFit/>
            </a:bodyPr>
            <a:lstStyle/>
            <a:p>
              <a:r>
                <a:rPr lang="en-US" altLang="zh-CN" sz="14436"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Arial Black" panose="020B0A04020102020204" pitchFamily="34" charset="0"/>
                  <a:ea typeface="字魂58号-创中黑" panose="00000500000000000000" pitchFamily="2" charset="-122"/>
                  <a:sym typeface="Century Gothic" panose="020B0502020202020204" pitchFamily="34" charset="0"/>
                </a:rPr>
                <a:t>03.</a:t>
              </a:r>
            </a:p>
          </p:txBody>
        </p:sp>
      </p:grpSp>
      <p:grpSp>
        <p:nvGrpSpPr>
          <p:cNvPr id="14" name="组合 13"/>
          <p:cNvGrpSpPr/>
          <p:nvPr/>
        </p:nvGrpSpPr>
        <p:grpSpPr>
          <a:xfrm>
            <a:off x="15953007" y="3908755"/>
            <a:ext cx="5635865" cy="5201559"/>
            <a:chOff x="1526" y="4041"/>
            <a:chExt cx="7415" cy="10775"/>
          </a:xfrm>
        </p:grpSpPr>
        <p:sp>
          <p:nvSpPr>
            <p:cNvPr id="16" name="Rectangle 3"/>
            <p:cNvSpPr/>
            <p:nvPr/>
          </p:nvSpPr>
          <p:spPr>
            <a:xfrm>
              <a:off x="1526" y="4041"/>
              <a:ext cx="7415" cy="10775"/>
            </a:xfrm>
            <a:prstGeom prst="rect">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2" dirty="0">
                <a:latin typeface="Century Gothic" panose="020B0502020202020204" pitchFamily="34" charset="0"/>
                <a:ea typeface="字魂58号-创中黑" panose="00000500000000000000" pitchFamily="2" charset="-122"/>
                <a:sym typeface="Century Gothic" panose="020B0502020202020204" pitchFamily="34" charset="0"/>
              </a:endParaRPr>
            </a:p>
          </p:txBody>
        </p:sp>
        <p:pic>
          <p:nvPicPr>
            <p:cNvPr id="15" name="图片 14" descr="C:\Users\Ares\Desktop\南海1.jpg南海1"/>
            <p:cNvPicPr>
              <a:picLocks noChangeAspect="1"/>
            </p:cNvPicPr>
            <p:nvPr/>
          </p:nvPicPr>
          <p:blipFill>
            <a:blip r:embed="rId6"/>
            <a:srcRect/>
            <a:stretch>
              <a:fillRect/>
            </a:stretch>
          </p:blipFill>
          <p:spPr>
            <a:xfrm>
              <a:off x="1907" y="5063"/>
              <a:ext cx="6653" cy="8281"/>
            </a:xfrm>
            <a:prstGeom prst="rect">
              <a:avLst/>
            </a:prstGeom>
          </p:spPr>
        </p:pic>
      </p:grpSp>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795932" y="485829"/>
            <a:ext cx="21366345" cy="11829943"/>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endParaRPr lang="zh-CN" altLang="en-US" sz="1792">
              <a:latin typeface="Century Gothic" panose="020B0502020202020204" pitchFamily="34" charset="0"/>
              <a:ea typeface="字魂58号-创中黑" panose="00000500000000000000" pitchFamily="2" charset="-122"/>
              <a:sym typeface="Century Gothic" panose="020B0502020202020204" pitchFamily="34" charset="0"/>
            </a:endParaRPr>
          </a:p>
        </p:txBody>
      </p:sp>
      <p:sp>
        <p:nvSpPr>
          <p:cNvPr id="3" name="矩形 2"/>
          <p:cNvSpPr/>
          <p:nvPr/>
        </p:nvSpPr>
        <p:spPr>
          <a:xfrm>
            <a:off x="1037108" y="885137"/>
            <a:ext cx="20883993" cy="10788746"/>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endParaRPr lang="zh-CN" altLang="en-US" sz="1792">
              <a:latin typeface="Century Gothic" panose="020B0502020202020204" pitchFamily="34" charset="0"/>
              <a:ea typeface="字魂58号-创中黑" panose="00000500000000000000" pitchFamily="2" charset="-122"/>
              <a:sym typeface="Century Gothic" panose="020B0502020202020204" pitchFamily="34" charset="0"/>
            </a:endParaRPr>
          </a:p>
        </p:txBody>
      </p:sp>
      <p:sp>
        <p:nvSpPr>
          <p:cNvPr id="4" name="矩形 3"/>
          <p:cNvSpPr/>
          <p:nvPr/>
        </p:nvSpPr>
        <p:spPr>
          <a:xfrm>
            <a:off x="1908544" y="3242440"/>
            <a:ext cx="18596142" cy="6464018"/>
          </a:xfrm>
          <a:prstGeom prst="rect">
            <a:avLst/>
          </a:prstGeom>
        </p:spPr>
        <p:txBody>
          <a:bodyPr wrap="square">
            <a:spAutoFit/>
          </a:bodyPr>
          <a:lstStyle/>
          <a:p>
            <a:pPr indent="1112683" algn="just">
              <a:lnSpc>
                <a:spcPct val="130000"/>
              </a:lnSpc>
            </a:pPr>
            <a:r>
              <a:rPr lang="en-US" altLang="zh-CN" sz="3982" dirty="0">
                <a:solidFill>
                  <a:schemeClr val="tx2">
                    <a:lumMod val="75000"/>
                  </a:schemeClr>
                </a:solidFill>
                <a:latin typeface="方正正纤黑简体" panose="02000000000000000000" pitchFamily="2" charset="-122"/>
                <a:ea typeface="方正正纤黑简体" panose="02000000000000000000" pitchFamily="2" charset="-122"/>
                <a:sym typeface="Century Gothic" panose="020B0502020202020204" pitchFamily="34" charset="0"/>
              </a:rPr>
              <a:t>Argo全球观测网于 2007 年宣布建成，随着 Argo 观测剖面资料的不断增多，为南海提供了长期的连续观测资料，从而为研究南海声速剖面变化特征打下了良好的基础。</a:t>
            </a:r>
          </a:p>
          <a:p>
            <a:pPr indent="1112683" algn="just">
              <a:lnSpc>
                <a:spcPct val="130000"/>
              </a:lnSpc>
            </a:pPr>
            <a:r>
              <a:rPr lang="en-US" altLang="zh-CN" sz="3982" dirty="0">
                <a:solidFill>
                  <a:schemeClr val="tx2">
                    <a:lumMod val="75000"/>
                  </a:schemeClr>
                </a:solidFill>
                <a:latin typeface="方正正纤黑简体" panose="02000000000000000000" pitchFamily="2" charset="-122"/>
                <a:ea typeface="方正正纤黑简体" panose="02000000000000000000" pitchFamily="2" charset="-122"/>
                <a:sym typeface="Century Gothic" panose="020B0502020202020204" pitchFamily="34" charset="0"/>
              </a:rPr>
              <a:t>Argo采用自律式的拉格朗日环流观测浮标,布放后自动潜入200米深处的等密度层上漂浮到达预定时间后自动上浮,并在上升过程中采集温盐深数据，进行连续剖面测量。到达海面后,通过定位与数据传输卫星系统自动将测量数据传送到卫星地面接收站,经信号处理后发送给用户。数据传输完毕后,浮标会再次自动下沉到预定深度,开始下一个循环过程。</a:t>
            </a:r>
          </a:p>
        </p:txBody>
      </p:sp>
      <p:sp>
        <p:nvSpPr>
          <p:cNvPr id="5" name="文本框 4"/>
          <p:cNvSpPr txBox="1"/>
          <p:nvPr/>
        </p:nvSpPr>
        <p:spPr>
          <a:xfrm>
            <a:off x="795932" y="2040999"/>
            <a:ext cx="2225674" cy="2206142"/>
          </a:xfrm>
          <a:prstGeom prst="rect">
            <a:avLst/>
          </a:prstGeom>
          <a:noFill/>
        </p:spPr>
        <p:txBody>
          <a:bodyPr wrap="square" rtlCol="0">
            <a:spAutoFit/>
          </a:bodyPr>
          <a:lstStyle/>
          <a:p>
            <a:r>
              <a:rPr lang="zh-CN" altLang="en-US" sz="13739" dirty="0">
                <a:solidFill>
                  <a:schemeClr val="bg1"/>
                </a:solidFill>
                <a:latin typeface="Century Gothic" panose="020B0502020202020204" pitchFamily="34" charset="0"/>
                <a:ea typeface="字魂58号-创中黑" panose="00000500000000000000" pitchFamily="2" charset="-122"/>
                <a:sym typeface="Century Gothic" panose="020B0502020202020204" pitchFamily="34" charset="0"/>
              </a:rPr>
              <a:t>“</a:t>
            </a:r>
          </a:p>
        </p:txBody>
      </p:sp>
      <p:pic>
        <p:nvPicPr>
          <p:cNvPr id="10" name="图片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1032555" y="12246"/>
            <a:ext cx="1745782" cy="1745782"/>
          </a:xfrm>
          <a:prstGeom prst="rect">
            <a:avLst/>
          </a:prstGeom>
        </p:spPr>
      </p:pic>
      <p:grpSp>
        <p:nvGrpSpPr>
          <p:cNvPr id="6" name="组合 5"/>
          <p:cNvGrpSpPr/>
          <p:nvPr/>
        </p:nvGrpSpPr>
        <p:grpSpPr>
          <a:xfrm>
            <a:off x="6326835" y="243389"/>
            <a:ext cx="9969444" cy="2313138"/>
            <a:chOff x="10008" y="340"/>
            <a:chExt cx="15770" cy="3659"/>
          </a:xfrm>
        </p:grpSpPr>
        <p:grpSp>
          <p:nvGrpSpPr>
            <p:cNvPr id="25" name="组合 24"/>
            <p:cNvGrpSpPr/>
            <p:nvPr/>
          </p:nvGrpSpPr>
          <p:grpSpPr>
            <a:xfrm>
              <a:off x="10221" y="1158"/>
              <a:ext cx="15557" cy="2289"/>
              <a:chOff x="6490537" y="525776"/>
              <a:chExt cx="9878927" cy="1453283"/>
            </a:xfrm>
          </p:grpSpPr>
          <p:sp>
            <p:nvSpPr>
              <p:cNvPr id="40" name="PA_文本框 13"/>
              <p:cNvSpPr txBox="1"/>
              <p:nvPr>
                <p:custDataLst>
                  <p:tags r:id="rId1"/>
                </p:custDataLst>
              </p:nvPr>
            </p:nvSpPr>
            <p:spPr>
              <a:xfrm>
                <a:off x="7096103" y="525776"/>
                <a:ext cx="8667795" cy="1453283"/>
              </a:xfrm>
              <a:prstGeom prst="rect">
                <a:avLst/>
              </a:prstGeom>
              <a:noFill/>
            </p:spPr>
            <p:txBody>
              <a:bodyPr wrap="square" rtlCol="0">
                <a:spAutoFit/>
              </a:bodyPr>
              <a:lstStyle/>
              <a:p>
                <a:pPr algn="ctr" defTabSz="1758165">
                  <a:lnSpc>
                    <a:spcPct val="150000"/>
                  </a:lnSpc>
                </a:pPr>
                <a:r>
                  <a:rPr lang="zh-CN" altLang="en-US" sz="6571" dirty="0">
                    <a:solidFill>
                      <a:srgbClr val="3D3938"/>
                    </a:solidFill>
                    <a:effectLst>
                      <a:outerShdw blurRad="38100" dist="19050" dir="2700000" algn="tl" rotWithShape="0">
                        <a:schemeClr val="dk1">
                          <a:alpha val="40000"/>
                        </a:schemeClr>
                      </a:outerShdw>
                    </a:effectLst>
                    <a:latin typeface="Arial Black" panose="020B0A04020102020204" pitchFamily="34" charset="0"/>
                    <a:ea typeface="字魂58号-创中黑" panose="00000500000000000000" pitchFamily="2" charset="-122"/>
                    <a:sym typeface="Century Gothic" panose="020B0502020202020204" pitchFamily="34" charset="0"/>
                  </a:rPr>
                  <a:t>背景资料</a:t>
                </a:r>
              </a:p>
            </p:txBody>
          </p:sp>
          <p:sp>
            <p:nvSpPr>
              <p:cNvPr id="41" name="PA_矩形 14"/>
              <p:cNvSpPr/>
              <p:nvPr>
                <p:custDataLst>
                  <p:tags r:id="rId2"/>
                </p:custDataLst>
              </p:nvPr>
            </p:nvSpPr>
            <p:spPr>
              <a:xfrm>
                <a:off x="6490537" y="1480087"/>
                <a:ext cx="9878927" cy="453557"/>
              </a:xfrm>
              <a:prstGeom prst="rect">
                <a:avLst/>
              </a:prstGeom>
            </p:spPr>
            <p:txBody>
              <a:bodyPr wrap="square">
                <a:spAutoFit/>
              </a:bodyPr>
              <a:lstStyle/>
              <a:p>
                <a:pPr algn="ctr" defTabSz="1758165">
                  <a:lnSpc>
                    <a:spcPct val="150000"/>
                  </a:lnSpc>
                </a:pPr>
                <a:endParaRPr lang="en-US" altLang="zh-CN" sz="1792" dirty="0">
                  <a:solidFill>
                    <a:prstClr val="black">
                      <a:lumMod val="65000"/>
                      <a:lumOff val="35000"/>
                    </a:prstClr>
                  </a:solidFill>
                  <a:latin typeface="Century Gothic" panose="020B0502020202020204" pitchFamily="34" charset="0"/>
                  <a:ea typeface="字魂58号-创中黑" panose="00000500000000000000" pitchFamily="2" charset="-122"/>
                  <a:cs typeface="Open Sans Light" panose="020B0306030504020204" pitchFamily="34" charset="0"/>
                  <a:sym typeface="Century Gothic" panose="020B0502020202020204" pitchFamily="34" charset="0"/>
                </a:endParaRPr>
              </a:p>
            </p:txBody>
          </p:sp>
        </p:grpSp>
        <p:sp>
          <p:nvSpPr>
            <p:cNvPr id="12" name="文本框 11"/>
            <p:cNvSpPr txBox="1"/>
            <p:nvPr/>
          </p:nvSpPr>
          <p:spPr>
            <a:xfrm>
              <a:off x="10008" y="340"/>
              <a:ext cx="5595" cy="3659"/>
            </a:xfrm>
            <a:prstGeom prst="rect">
              <a:avLst/>
            </a:prstGeom>
            <a:noFill/>
          </p:spPr>
          <p:txBody>
            <a:bodyPr wrap="square" rtlCol="0">
              <a:spAutoFit/>
            </a:bodyPr>
            <a:lstStyle/>
            <a:p>
              <a:r>
                <a:rPr lang="en-US" altLang="zh-CN" sz="14436"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Arial Black" panose="020B0A04020102020204" pitchFamily="34" charset="0"/>
                  <a:ea typeface="字魂58号-创中黑" panose="00000500000000000000" pitchFamily="2" charset="-122"/>
                  <a:sym typeface="Century Gothic" panose="020B0502020202020204" pitchFamily="34" charset="0"/>
                </a:rPr>
                <a:t>03.</a:t>
              </a:r>
            </a:p>
          </p:txBody>
        </p:sp>
      </p:grpSp>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MH_CONTENTSID" val="259"/>
  <p:tag name="MH_SECTIONID" val="260,261,262,263,"/>
  <p:tag name="ISPRING_ULTRA_SCORM_COURSE_ID" val="413742F4-1660-4E21-8DA2-59098D381671"/>
  <p:tag name="ISPRING_SCORM_RATE_SLIDES" val="1"/>
  <p:tag name="ISPRINGONLINEFOLDERID" val="0"/>
  <p:tag name="ISPRINGONLINEFOLDERPATH" val="内容列表"/>
  <p:tag name="ISPRINGCLOUDFOLDERID" val="0"/>
  <p:tag name="ISPRINGCLOUDFOLDERPATH" val="资源库"/>
  <p:tag name="ISPRING_PLAYERS_CUSTOMIZATION" val="UEsDBBQAAgAIADmNqkoVDq0oZAQAAAcRAAAdAAAAdW5pdmVyc2FsL2NvbW1vbl9tZXNzYWdlcy5sbmetWG1v2zYQ/l6g/4EQUGADtrQd0KIYEge0xNhEZMmV6DjZCwRGYmwilJjpxW32ab9mP2y/ZEfKTuK+QFISwDZMyvfc8e6eu6MPjz/nCm1EWUldHDlvD944SBSpzmSxOnIW7OTnDw6qal5kXOlCHDmFdtDx6OWLQ8WLVcNXAr6/fIHQYS6qCpbVyKzu10hmR858nLjhbI6Di8QPJ2EyphNn5Or8hhe3yNcr/Uf5wy/vP3x+++79j4evt5J9gOIZ9v19KGSR3r3pARSwKPQTQCN+EpBz5ozM5zC5cMF8GhBntP0yTHoekTNnZD475RZRRAKWxD71SELjJAiZ9YVPGPGc0YVu0JpvBKo12kjxCdVrAZGsZSlQpWRmH6QaNopGdCnzwhmmQRKRmEXUZTQMnFGsy/L2JwvLm3qtS1BXoUxW/FKJzOqEnLHPb0pRgWpeQ04heNVrCb/UOZfFQafqCC9pMElYGPpxQgJvt+OMSJEhr+RGzUCUCMckAoCSV6J8hGxis8yKI6zUMIQpnUx9eDNjwlSu1gre9VA75gRiMBdFlxTkCIkgu+J4GUaecRqoQhzd8Kr6pMtsLz8eBqoLmAZuCCnosgfgzGDsgCHGEipHWYq07gKbkTjGE5KMw3NIZOBdOEQiPAW6nQ6RuCAxUITEXTIBPqMTbBLeUGyX/zt+pdyks7pFPE1BzrhvI3VTwY5xKbDAMq06GKYmJh8XEDaK/e/QuEUF79rVSm4E2FFmouxUBJXFJZ7Joo8L+ltygqlPvATSyguXCbMlz2jM+S0qdI14tuFFKtClSHkDuX4LzzKZ2Wcmzlb/X438G/F6W1VebQtS4JHzV0Pt2ath3zCrqcCmuhb5Td2l2jhsa/5jrDA5/V0T+hz9cfpjlwQ4ouHzRKaSeaPaqvvk+NxZNjRGnUY80VP9o/XclsRtbR1TKFhjqftLEOimpn9AA1T9pWhwAormbYmGGk6LqwE6g3ALEGj0WIwzcNWeCWfgwgHySzKOKYPZaCkuK1l3jh2WjW2Avh3aFOY8JWpxT8ZLcaVhwlGCb9rpA7qQjXRnQB8MN3utglHmg8kBAK7a5AFIJXOwP+uBuZiRnQfaAr93kqVuVGbJq+S1LfLg2yYXX49NV6XO7a7i1S552yZz/BQr2sNFrdL5gPZ/x7/e8XlAv8dHKSY4cqeJiwOXmEHfcFX1FAIKGFf4LE58PDbiwIWc1+kamumVboqsJ1A7q3vkBAPY9syx4GW6/u+ff3tifGFJu4u2u78OAgFimypI7sB+D3Qtqj+7QBge78vZRR+p7d1mJ9fzqsMoZOGz3CF421pyncPWQbdeSPJt0DBj2J3OgAexTXvdlDC6DUGY4egUapmdwp3RjJfXUAiZ1moQinW1ScB6mPb762VTK1mIIbJPayXmwIzOE+x59q4N5FMyvW57ZgY3inR76VZw6e4L5k5xAHX2CzyRyXogoG1NuyoERG/X9zTffN2p7laV/cvi8PWDfzD+B1BLAwQUAAIACAA5japKJGX/Cx0DAAA2DAAAJwAAAHVuaXZlcnNhbC9mbGFzaF9wdWJsaXNoaW5nX3NldHRpbmdzLnhtbNVW3W7aMBS+5yksT70sabt261CgqgpoVVtAhWnrVWViQ6z6J4ttKL3a0+zB9iQ7joGC2nXpD9ImFBEfn/OdX39xfHQrBZqw3HCt6ni3uoMRU4mmXI3r+MugvX2IkbFEUSK0YnWsNEZHjUqcuaHgJu0za0HVIIBRppbZOk6tzWpRNJ1Oq9xkud/VwlnAN9VEyyjLmWHKsjzKBJnBn51lzOA5QgkAeKRWc7NGpYJQHJAuNHWCIU4hcsV9UkS0BTEpjoLakCQ341w7RU+00DnKx8M6fnd47H8LnQDV5JIpXxPTAKEX2xqhlPsoiOjzO4ZSxscphLu3j9GUU5sWr5HXj6OHKAV2SJ14lBMNNVB2Di+ZJZRYEpbBn2W31iwEQURnikieDGAH+fzruDm4/nzVa12en3bOrgfd7vngtBeCKGyidZw4WncUQ0Da5Qlb+omJtSRJIW6wGRFhWBytihZqI63WgvNrNNQCal9YwRjJIaMdItlKN/o3XLVBcxejESQiZnV8nHMiMOKWCJ4sjY0bGstt0fX2qiYCLBhPhi76+N59qE6Sktyw1bAWO8bXPGl81U5QNNMOCX7DkNUI8ncS3lKGVpuDRrmWhRTGxyIjOHiccDZl9Kio6RzwT46uwIV0YAmzmglmg4fvjt+hIRvpHHAZmcBkg5ybgF99FnBGjLkHJYsYt/rnp83W9Wmn2fq25RMkdEJU8kxwaDiTmd0IPpkhpe3CDsqREGdY0RTKabFXJrfqy9tguHQitPmtm7ECvcGWbMbLcxrz1whKu03JpDiI/nAV0HAEObQkYMJGAnTBlWNlAROikFZihkgCtGb8sZ5w7QxIwgEO0OblEQZ7xFWxGgO1gcecsrwU5M7u3vv9gw8fDz/VqtGvHz+3nzSaE35PEO8uMP7Jk5S/pP2HbBhHnqUfJ22bu3+Ts69a/TJl7XTLaHXPymhdho9Cb+WDUCoEIJFxOBRAI4JLbhl9y5F4QVtf9S0OM7GZtm4w59eM8n+Tclgtr3Vr97g4evSi6XckV1xCITyFLW+njYP9HbgZPrpVqQDa+l2/UfkNUEsDBBQAAgAIADmNqkqJxK+4sgIAAFUKAAAhAAAAdW5pdmVyc2FsL2ZsYXNoX3NraW5fc2V0dGluZ3MueG1slVZtb9sgEP6+XxFl3+vuNZ1EI7VpJlXq1mqt+h3bFxsFgwU4Xf79OMAxTuzGy6lSeO55uOO4IyV6y8Tyw2xGMsmlegZjmCg0Ii02Y/n1PG2MkeIik8KAMBdCqory+fLjT/chiWOeU8kdqKmaDc2gC7NwnymSEOPbAm1MkMmqpmL/IAt5kdJsWyjZiPxsauW+BsWZ2Frm5Y/Faj0agDNt7g1UvZzWV2jTJLUCrQFT+r5GO6viNAXeRrp0n4maLtT7pz+S7ZhmxsluPqGNyWpaQL/IVzdo43xhd+/fygLtfYGBv8ZSv3xGG6VyugfV3/zuK9qoQtZN/T89UitZYEH7mvcv8aDhkuZ2/DCrS7SzAjwQBjp7C6E87qx3ESl8jeee4LgqyZ+wrkcPAl56ymG5oVwDSdqld+pSvj02xg7IgRBDHenJZv1EGw1Lo5rA6rCO9wfemMgjUgA6xqvkTQUrn3BE7OMdf7W6dW9FnN8BixJUsAtglGEHdszftq4nzAjsmM+c5fAo+P6EfuzxmvaOb2m4zaj8XturvvWCoHbZ1qtdtV6M9ICTq6PQAWg5lcxhqTGdF1YB3hpJHOZTSk5yIoLuWEENk+IX8tK9O4wmyZEjtNpwYxHDDIehfnM52lc6vi+3ntCO/lehO5xfz4x9xK/n1BialZX9VdLzWdDZKbGFmSfDCnwmLR3UvdjISONij4kqqragXqTkU8MIaUBP3V760RqjkySqAUmGq0zCJkPlF02VglrbW2PQtk0f87ySFSW3f+aVwRvkfcGI0ytNabcTlB26MgJCCwBVWdn2rF94T9VwwzjsoJ38CHAHHjsZ0bZHx9rtxjzAxsQNF5BJHRkeiq5TYl7fMSB4tXkNK7xnQtcbmmp3tN7gn3uW29cMmy8meSA0U29r6z8togXx38l/UEsDBBQAAgAIADmNqkpGdqD88gIAAEcLAAAmAAAAdW5pdmVyc2FsL2h0bWxfcHVibGlzaGluZ19zZXR0aW5ncy54bWzNVt1O2zAUvu9TWJ64pAHGNlalRYiCQGO0op02rtBp7DYWjp3ZTku52tPswfYkO47b0grWBUSnqYoaH5/znT+fL44P7zJJxtxYoVWT7tZ3KOEq0UyoUZN+6Z9uH1BiHSgGUivepEpTctiqxXkxkMKmPe4cqlqCMMo2ctekqXN5I4omk0ld2Nz4XS0Lh/i2nugsyg23XDluolzCFP/cNOeWzhAqAOCTaTUza9VqhMQB6bNmheREMIxcCZ8UyDOXSRoFrQEktyOjC8WOtdSGmNGgSd8cHPnfXCcgtUXGlS+JbaHQi10DGBM+CJA9cc9JysUoxWj39imZCObS8jXy+nH0GKXEDpmDRznWWALlZvAZd8DAQVgGf47fOTsXBBGbKshE0scd4tNv0nb/5uy6e3J1cX756abf6Vz0z7shiNImWsWJo1VHMQakC5PwhZ8YnIMkxbjRZgjS8jhaFs3VhlqtBOfXZKAllr60omSIkcppkx4ZAZIS4UCKZLHrwIy4OxUSc/C2u/WhcvQBMOSbpGAsX3Y037G+iknrqy4kI1NdECluOXGaYEZFhm8pJ8vlJkOjs1IqwTpipWCcjAWfcHZYVmkG+CdH1+giK9ASD18uuQsevhfingz4UBvE5TDGo4pyYQN+/VnAOVj7AArzGLd6F+ftk5vzy/bJty2fILAxqOSZ4NhCnuVuI/gwJUq7uR2WI4HC8rIpTLByr0pu9Ze3wYqskKHNr92MJegNtmQzXp7TmL9GUNltCuNyEP1wldA4ggJbEjBxI8FxF6rgVQETUEQrOSWQIFFZP9ZjoQuLkjDAAdq+PMJgT4QqVyP8cqBHw7ipBLmzu/d2/937DwcfG/Xo14+f22uNZhTeleDdBQ4/XkviCyJ/zIZx5LnzaRp2pvhXLHx90qtSqMtOFa3OpypaV4Hmu0sUXykEpIVROOZIDFJkwnH2mk1+QaPWfy9DG1+pURvMYu1x+3+TCKvF9WjlPhRHT17Yaihfvfy2ar8BUEsDBBQAAgAIADmNqkpF+P6SmAEAAB8GAAAfAAAAdW5pdmVyc2FsL2h0bWxfc2tpbl9zZXR0aW5ncy5qc42UTW/CMAyG7/yKKrtOiH122w0NJk3iMGncph3SYkpFmlRJ2tEh/vvq8NEmTQfxhb48fR27sreDoD4kJsFLsDW/zfOH/Ww0QE3LAq5tnfXoGepEsXQB8zQDlnIgDlIeXz3Ju4bwGRNuTKPqE21Vy48I/GdJmWrjucdCejTl0Uqf4Y8H3PjAX6u0Q1n7klp9jgqtBR/GgmvgesiFzKhhyNWbOe0KHViUIM+gSxqDZRqa00c2jg8hRpuLRZZTXs1EIoYRjdeJFAVf9OVfVTnI+ouv98DoOXydWnYsVfpdQ+Ymnj5h9JO5BKXgkPdxiuGFGY2AtXxH5vyDWsbdghy6TFWqj/T4BqNN5zSBTpeexhg2xmuvTjdDjC6nYaP3xN0thkUwWoHsWE3uMSxQ5EV+wQfMpUiwIx202/MTygRdpDw5pB5heDm8LNr2da8p1Fx/QqwREs4IrTwTmfVtjgvGXnsHVzlZZ76ZZz6R+8T+ZeWKzRay7qPdRYLPXwGhWtN4ldX7oV6OdSOoXIOcC8HqAr7PXdXNNdj9AVBLAwQUAAIACAA5japKPTwv0cEAAADlAQAAGgAAAHVuaXZlcnNhbC9pMThuX3ByZXNldHMueG1snZGxCsIwEIb3PkW43cRupSR1E9wcdJaaphppLyWXWh/flIp0kYBDIP/xfT8kJ3evvmNP48k6VJDzLTCD2jUWbwrOp/2mAEahxqbuHBoF6IDtqkzavMCjN2QCsViBpOAewlAKMU0TtzT42ECuG0MsJq5dL+LpHYrZFMOiwuKW9i/7M4MqyxiT19F24YBVvMe0IIy8VjA7F43cYutA/AIakwBMqsFQAmh9AngMCcCPK0CK75vnpEcK8aNikGK1nip7A1BLAwQUAAIACAA5japKDNK2rG4AAABuAAAAHAAAAHVuaXZlcnNhbC9sb2NhbF9zZXR0aW5ncy54bWyzsa/IzVEoSy0qzszPs1Uy1DNQUkjNS85PycxLt1UKDXHTtVBSKC5JzEtJzMnPS7VVystXUrC347LJyU9OzAlOLSkBKixWKMhJrEwtCknNBTJKUv0Sc4Eqn7aueNm8QkFX4cn+dc+m7FTSt+MCAFBLAwQUAAIACABElFdHI7RO+/sCAACwCAAAFAAAAHVuaXZlcnNhbC9wbGF5ZXIueG1srVXfT9swEH4u0v6HyO/YLR0DqgTEkNAexoTUse2tMombeE3izHYI5a/f2c7vpWxIe2iVnO/77nz33cW/es5S74lJxUUeoAWeI4/loYh4Hgfo4evt8Tm6unx35Bcp3TPp8ShAZc4NgKbIi5gKJS80gO+pTgLUM2BgRl4huZBc74H7FLjbSCdL9O5oBi65ClCidbEipKoqzBUg8liJtDQkCociI4VkiuWaSeLSQF6DXem/o+GXiZzofcFUD1notweuSVqOZ8UHJNUSCxmTk/l8QX7cfV6HCcvoMc+VpnnIkAeVnNlSPtJwdyeiMmXK2Ga+S3LNtDZJWNvM1yu+OM89JcMAOYdNxpSiMVM4zWNEHJZMgP1tSlVS86gBreFVO17zWr+Ned80brZzpHMuyseUqwSO+pDOOgn0yTCqn9nrWgU9NAq6NUzIk+xXySWL7Ou3VozzBXIBW8XZPLGqQjiAp1saaiH3NwADFdUdxG3TsGsatqCWA7fR1x0Fam67ZVSXkjWlmvlPPGLiC5WSGllcalkyn4yMNZYMwT5xV66b1DXET3SWnv5Db4zfqDU/1WudsYD/0ZhPQNTWhOcRe77l4KNZBjXVDIptbFgXKTYxu5xU+Zj1dD0wuRzrpsBFPE1lzGAMI6op6ezkEJRJqsAlLOUI2zs4CE54nKTw05MM49ODNBmVu0mG3sFBcCrC3QS0NbdlJOM6jsTUKsgnE+vED0ulRcZfrDwHe0avrA5fG7nm6Lrg7cHZ/I9RHMRoBnOLJlaXeertq+bw3sypVp3PpnCWgVphHpguC+fVzEJZjHwitqVlqm/6OTX7sAcd5Tw1HdNc30HvolrzF+ZVPDJfusXS1CRhRjMB+nC+7DFAP2G7DMJb06GIW5E3dcCY2Df3byvabPm6da7rhzrsQw2fOKscxs3UR1BHLEWZR6Me4qL7iKgUdtq1ZNRL2RZutDgBkYoiQO/hob7zxelFd+WzxUWDtXndu8Aulzes9DrhTkGk1nV7Eb/eDfD4G1BLAwQUAAIACAA5japKNdvZrWgBAADzAgAAKQAAAHVuaXZlcnNhbC9za2luX2N1c3RvbWl6YXRpb25fc2V0dGluZ3MueG1sjVLbahsxEH3PV4j8gCWNbgtbg67FkIdCE/K89aphiaMtK4WEoo+vNq1x3Lq0mqeZc+YMMzp9fpySfc5lfpq+D2Wa0+dYypQe8vYKoX4/H+bl0xJzLHlzqtxPaZxfdunrvNZaNZchjcMy2hXNW4zC20NKauVUy5hhFEnmqVfIeW4b1oHrwDbMUWL7zW8SP3WXuI+pXFbtN2fonw27lONSdmmMr1s4Z7+Hzjf4uAzj1Hh5K9ga9Ti1OrYGYoRL7ivVACCQ5Y44XKXspCbIY8YxVKMoUECEc9KJSiTl0LLQiabCfCcQk4xRV6mnrRtpbRy1VUJHiG7TvOpsDcFIjBEhBJirXEAwGDU2NA0Naj0gODAgqjaaKEDBBhNY9c4Ly5GiXmBcmTGA8em4p+3en+tU/e91juf8h+DFL7iIrt7aXDBXv39elka+jU/fDkOJ6MuQ4278cB3ubm6uf3nyzb9HxmrUtvFfff0DUEsDBBQAAgAIADmNqkrRO6BVfQEAAGUXAAAXAAAAdW5pdmVyc2FsL3VuaXZlcnNhbC5wbmfrDPBz5+WS4mJgYOD19HAJYmBg6WFgYM7nYAOK7Fd05AVSjMVB7k4M687JvARyWNIdfR0ZGDb2c/9JZAXyOQs8IosZGPgOgzDj8fwVKQwMYr88XRxDKuLe3jZctTpAwi3wuf0+E7MwpSWcSwSDft7jfHJv90HBI18Prvr3mMXMQrZ+2/vfG9e93qhz+vbbMmagmQ+4a3+dz3BczPn3rr/BrW1vvyQDBRn23c9wnr+3+eLjjxa1HED+gdIety98buuvv/7CCJK/bhx10eRfsLU1E5BTYLtY1PezzXw5kNSOeRe7lm1mBitSlQCJCDQJgniKo5xRzihnlDPKGeWMckY5o5xRzihnlDPKGeWMckY5o5xRzihnlDPKGRYcw7Ofa6pAjAdVbtqzrpXa2sLHin/vQxorfvx/W651LQN0kNnkG59b8vfff78ogkTu529ZeL6u6eKNzz9tpqVa/gUNRTe8N466kOG037qvPj5oxSfV7wxJIKWern4u65wSmgBQSwMEFAACAAgAOY2qSiGCv4RKAAAAawAAABsAAAB1bml2ZXJzYWwvdW5pdmVyc2FsLnBuZy54bWyzsa/IzVEoSy0qzszPs1Uy1DNQsrfj5bIpKEoty0wtV6gAigEFIUBJoRLINUJwyzNTSjJAKkwMEIIZqZnpGSW2ShampnBBfaCZAFBLAQIAABQAAgAIADmNqkoVDq0oZAQAAAcRAAAdAAAAAAAAAAEAAAAAAAAAAAB1bml2ZXJzYWwvY29tbW9uX21lc3NhZ2VzLmxuZ1BLAQIAABQAAgAIADmNqkokZf8LHQMAADYMAAAnAAAAAAAAAAEAAAAAAJ8EAAB1bml2ZXJzYWwvZmxhc2hfcHVibGlzaGluZ19zZXR0aW5ncy54bWxQSwECAAAUAAIACAA5japKicSvuLICAABVCgAAIQAAAAAAAAABAAAAAAABCAAAdW5pdmVyc2FsL2ZsYXNoX3NraW5fc2V0dGluZ3MueG1sUEsBAgAAFAACAAgAOY2qSkZ2oPzyAgAARwsAACYAAAAAAAAAAQAAAAAA8goAAHVuaXZlcnNhbC9odG1sX3B1Ymxpc2hpbmdfc2V0dGluZ3MueG1sUEsBAgAAFAACAAgAOY2qSkX4/pKYAQAAHwYAAB8AAAAAAAAAAQAAAAAAKA4AAHVuaXZlcnNhbC9odG1sX3NraW5fc2V0dGluZ3MuanNQSwECAAAUAAIACAA5japKPTwv0cEAAADlAQAAGgAAAAAAAAABAAAAAAD9DwAAdW5pdmVyc2FsL2kxOG5fcHJlc2V0cy54bWxQSwECAAAUAAIACAA5japKDNK2rG4AAABuAAAAHAAAAAAAAAABAAAAAAD2EAAAdW5pdmVyc2FsL2xvY2FsX3NldHRpbmdzLnhtbFBLAQIAABQAAgAIAESUV0cjtE77+wIAALAIAAAUAAAAAAAAAAEAAAAAAJ4RAAB1bml2ZXJzYWwvcGxheWVyLnhtbFBLAQIAABQAAgAIADmNqko129mtaAEAAPMCAAApAAAAAAAAAAEAAAAAAMsUAAB1bml2ZXJzYWwvc2tpbl9jdXN0b21pemF0aW9uX3NldHRpbmdzLnhtbFBLAQIAABQAAgAIADmNqkrRO6BVfQEAAGUXAAAXAAAAAAAAAAAAAAAAAHoWAAB1bml2ZXJzYWwvdW5pdmVyc2FsLnBuZ1BLAQIAABQAAgAIADmNqkohgr+ESgAAAGsAAAAbAAAAAAAAAAEAAAAAACwYAAB1bml2ZXJzYWwvdW5pdmVyc2FsLnBuZy54bWxQSwUGAAAAAAsACwBJAwAArxgAAAAA"/>
  <p:tag name="ISPRING_PRESENTATION_TITLE" val="欧美大气实用商务PPT模板"/>
  <p:tag name="ISPRING_SCORM_ENDPOINT" val="&lt;endpoint&gt;&lt;enable&gt;0&lt;/enable&gt;&lt;lrs&gt;http://&lt;/lrs&gt;&lt;auth&gt;0&lt;/auth&gt;&lt;login&gt;&lt;/login&gt;&lt;password&gt;&lt;/password&gt;&lt;key&gt;&lt;/key&gt;&lt;name&gt;&lt;/name&gt;&lt;email&gt;&lt;/email&gt;&lt;/endpoint&gt;&#10;"/>
</p:tagLst>
</file>

<file path=ppt/tags/tag10.xml><?xml version="1.0" encoding="utf-8"?>
<p:tagLst xmlns:a="http://schemas.openxmlformats.org/drawingml/2006/main" xmlns:r="http://schemas.openxmlformats.org/officeDocument/2006/relationships" xmlns:p="http://schemas.openxmlformats.org/presentationml/2006/main">
  <p:tag name="PA" val="v3.2.0"/>
</p:tagLst>
</file>

<file path=ppt/tags/tag11.xml><?xml version="1.0" encoding="utf-8"?>
<p:tagLst xmlns:a="http://schemas.openxmlformats.org/drawingml/2006/main" xmlns:r="http://schemas.openxmlformats.org/officeDocument/2006/relationships" xmlns:p="http://schemas.openxmlformats.org/presentationml/2006/main">
  <p:tag name="PA" val="v3.2.0"/>
</p:tagLst>
</file>

<file path=ppt/tags/tag12.xml><?xml version="1.0" encoding="utf-8"?>
<p:tagLst xmlns:a="http://schemas.openxmlformats.org/drawingml/2006/main" xmlns:r="http://schemas.openxmlformats.org/officeDocument/2006/relationships" xmlns:p="http://schemas.openxmlformats.org/presentationml/2006/main">
  <p:tag name="PA" val="v3.2.0"/>
</p:tagLst>
</file>

<file path=ppt/tags/tag13.xml><?xml version="1.0" encoding="utf-8"?>
<p:tagLst xmlns:a="http://schemas.openxmlformats.org/drawingml/2006/main" xmlns:r="http://schemas.openxmlformats.org/officeDocument/2006/relationships" xmlns:p="http://schemas.openxmlformats.org/presentationml/2006/main">
  <p:tag name="PA" val="v3.2.0"/>
</p:tagLst>
</file>

<file path=ppt/tags/tag14.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2761.5370078740157,&quot;width&quot;:2761.5370078740157}"/>
</p:tagLst>
</file>

<file path=ppt/tags/tag15.xml><?xml version="1.0" encoding="utf-8"?>
<p:tagLst xmlns:a="http://schemas.openxmlformats.org/drawingml/2006/main" xmlns:r="http://schemas.openxmlformats.org/officeDocument/2006/relationships" xmlns:p="http://schemas.openxmlformats.org/presentationml/2006/main">
  <p:tag name="PA" val="v3.2.0"/>
</p:tagLst>
</file>

<file path=ppt/tags/tag16.xml><?xml version="1.0" encoding="utf-8"?>
<p:tagLst xmlns:a="http://schemas.openxmlformats.org/drawingml/2006/main" xmlns:r="http://schemas.openxmlformats.org/officeDocument/2006/relationships" xmlns:p="http://schemas.openxmlformats.org/presentationml/2006/main">
  <p:tag name="PA" val="v3.2.0"/>
</p:tagLst>
</file>

<file path=ppt/tags/tag17.xml><?xml version="1.0" encoding="utf-8"?>
<p:tagLst xmlns:a="http://schemas.openxmlformats.org/drawingml/2006/main" xmlns:r="http://schemas.openxmlformats.org/officeDocument/2006/relationships" xmlns:p="http://schemas.openxmlformats.org/presentationml/2006/main">
  <p:tag name="PA" val="v3.2.0"/>
</p:tagLst>
</file>

<file path=ppt/tags/tag18.xml><?xml version="1.0" encoding="utf-8"?>
<p:tagLst xmlns:a="http://schemas.openxmlformats.org/drawingml/2006/main" xmlns:r="http://schemas.openxmlformats.org/officeDocument/2006/relationships" xmlns:p="http://schemas.openxmlformats.org/presentationml/2006/main">
  <p:tag name="PA" val="v3.2.0"/>
</p:tagLst>
</file>

<file path=ppt/tags/tag19.xml><?xml version="1.0" encoding="utf-8"?>
<p:tagLst xmlns:a="http://schemas.openxmlformats.org/drawingml/2006/main" xmlns:r="http://schemas.openxmlformats.org/officeDocument/2006/relationships" xmlns:p="http://schemas.openxmlformats.org/presentationml/2006/main">
  <p:tag name="PA" val="v3.2.0"/>
</p:tagLst>
</file>

<file path=ppt/tags/tag2.xml><?xml version="1.0" encoding="utf-8"?>
<p:tagLst xmlns:a="http://schemas.openxmlformats.org/drawingml/2006/main" xmlns:r="http://schemas.openxmlformats.org/officeDocument/2006/relationships" xmlns:p="http://schemas.openxmlformats.org/presentationml/2006/main">
  <p:tag name="PA" val="v3.2.0"/>
</p:tagLst>
</file>

<file path=ppt/tags/tag20.xml><?xml version="1.0" encoding="utf-8"?>
<p:tagLst xmlns:a="http://schemas.openxmlformats.org/drawingml/2006/main" xmlns:r="http://schemas.openxmlformats.org/officeDocument/2006/relationships" xmlns:p="http://schemas.openxmlformats.org/presentationml/2006/main">
  <p:tag name="PA" val="v3.2.0"/>
</p:tagLst>
</file>

<file path=ppt/tags/tag21.xml><?xml version="1.0" encoding="utf-8"?>
<p:tagLst xmlns:a="http://schemas.openxmlformats.org/drawingml/2006/main" xmlns:r="http://schemas.openxmlformats.org/officeDocument/2006/relationships" xmlns:p="http://schemas.openxmlformats.org/presentationml/2006/main">
  <p:tag name="PA" val="v3.2.0"/>
</p:tagLst>
</file>

<file path=ppt/tags/tag22.xml><?xml version="1.0" encoding="utf-8"?>
<p:tagLst xmlns:a="http://schemas.openxmlformats.org/drawingml/2006/main" xmlns:r="http://schemas.openxmlformats.org/officeDocument/2006/relationships" xmlns:p="http://schemas.openxmlformats.org/presentationml/2006/main">
  <p:tag name="PA" val="v3.2.0"/>
</p:tagLst>
</file>

<file path=ppt/tags/tag23.xml><?xml version="1.0" encoding="utf-8"?>
<p:tagLst xmlns:a="http://schemas.openxmlformats.org/drawingml/2006/main" xmlns:r="http://schemas.openxmlformats.org/officeDocument/2006/relationships" xmlns:p="http://schemas.openxmlformats.org/presentationml/2006/main">
  <p:tag name="PA" val="v3.2.0"/>
</p:tagLst>
</file>

<file path=ppt/tags/tag24.xml><?xml version="1.0" encoding="utf-8"?>
<p:tagLst xmlns:a="http://schemas.openxmlformats.org/drawingml/2006/main" xmlns:r="http://schemas.openxmlformats.org/officeDocument/2006/relationships" xmlns:p="http://schemas.openxmlformats.org/presentationml/2006/main">
  <p:tag name="PA" val="v3.2.0"/>
</p:tagLst>
</file>

<file path=ppt/tags/tag25.xml><?xml version="1.0" encoding="utf-8"?>
<p:tagLst xmlns:a="http://schemas.openxmlformats.org/drawingml/2006/main" xmlns:r="http://schemas.openxmlformats.org/officeDocument/2006/relationships" xmlns:p="http://schemas.openxmlformats.org/presentationml/2006/main">
  <p:tag name="PA" val="v3.2.0"/>
</p:tagLst>
</file>

<file path=ppt/tags/tag26.xml><?xml version="1.0" encoding="utf-8"?>
<p:tagLst xmlns:a="http://schemas.openxmlformats.org/drawingml/2006/main" xmlns:r="http://schemas.openxmlformats.org/officeDocument/2006/relationships" xmlns:p="http://schemas.openxmlformats.org/presentationml/2006/main">
  <p:tag name="PA" val="v3.2.0"/>
</p:tagLst>
</file>

<file path=ppt/tags/tag27.xml><?xml version="1.0" encoding="utf-8"?>
<p:tagLst xmlns:a="http://schemas.openxmlformats.org/drawingml/2006/main" xmlns:r="http://schemas.openxmlformats.org/officeDocument/2006/relationships" xmlns:p="http://schemas.openxmlformats.org/presentationml/2006/main">
  <p:tag name="PA" val="v3.2.0"/>
</p:tagLst>
</file>

<file path=ppt/tags/tag28.xml><?xml version="1.0" encoding="utf-8"?>
<p:tagLst xmlns:a="http://schemas.openxmlformats.org/drawingml/2006/main" xmlns:r="http://schemas.openxmlformats.org/officeDocument/2006/relationships" xmlns:p="http://schemas.openxmlformats.org/presentationml/2006/main">
  <p:tag name="PA" val="v3.2.0"/>
</p:tagLst>
</file>

<file path=ppt/tags/tag29.xml><?xml version="1.0" encoding="utf-8"?>
<p:tagLst xmlns:a="http://schemas.openxmlformats.org/drawingml/2006/main" xmlns:r="http://schemas.openxmlformats.org/officeDocument/2006/relationships" xmlns:p="http://schemas.openxmlformats.org/presentationml/2006/main">
  <p:tag name="PA" val="v3.2.0"/>
</p:tagLst>
</file>

<file path=ppt/tags/tag3.xml><?xml version="1.0" encoding="utf-8"?>
<p:tagLst xmlns:a="http://schemas.openxmlformats.org/drawingml/2006/main" xmlns:r="http://schemas.openxmlformats.org/officeDocument/2006/relationships" xmlns:p="http://schemas.openxmlformats.org/presentationml/2006/main">
  <p:tag name="PA" val="v3.2.0"/>
</p:tagLst>
</file>

<file path=ppt/tags/tag30.xml><?xml version="1.0" encoding="utf-8"?>
<p:tagLst xmlns:a="http://schemas.openxmlformats.org/drawingml/2006/main" xmlns:r="http://schemas.openxmlformats.org/officeDocument/2006/relationships" xmlns:p="http://schemas.openxmlformats.org/presentationml/2006/main">
  <p:tag name="PA" val="v3.2.0"/>
</p:tagLst>
</file>

<file path=ppt/tags/tag31.xml><?xml version="1.0" encoding="utf-8"?>
<p:tagLst xmlns:a="http://schemas.openxmlformats.org/drawingml/2006/main" xmlns:r="http://schemas.openxmlformats.org/officeDocument/2006/relationships" xmlns:p="http://schemas.openxmlformats.org/presentationml/2006/main">
  <p:tag name="PA" val="v3.2.0"/>
</p:tagLst>
</file>

<file path=ppt/tags/tag32.xml><?xml version="1.0" encoding="utf-8"?>
<p:tagLst xmlns:a="http://schemas.openxmlformats.org/drawingml/2006/main" xmlns:r="http://schemas.openxmlformats.org/officeDocument/2006/relationships" xmlns:p="http://schemas.openxmlformats.org/presentationml/2006/main">
  <p:tag name="PA" val="v3.2.0"/>
</p:tagLst>
</file>

<file path=ppt/tags/tag33.xml><?xml version="1.0" encoding="utf-8"?>
<p:tagLst xmlns:a="http://schemas.openxmlformats.org/drawingml/2006/main" xmlns:r="http://schemas.openxmlformats.org/officeDocument/2006/relationships" xmlns:p="http://schemas.openxmlformats.org/presentationml/2006/main">
  <p:tag name="PA" val="v3.2.0"/>
</p:tagLst>
</file>

<file path=ppt/tags/tag34.xml><?xml version="1.0" encoding="utf-8"?>
<p:tagLst xmlns:a="http://schemas.openxmlformats.org/drawingml/2006/main" xmlns:r="http://schemas.openxmlformats.org/officeDocument/2006/relationships" xmlns:p="http://schemas.openxmlformats.org/presentationml/2006/main">
  <p:tag name="PA" val="v3.2.0"/>
</p:tagLst>
</file>

<file path=ppt/tags/tag35.xml><?xml version="1.0" encoding="utf-8"?>
<p:tagLst xmlns:a="http://schemas.openxmlformats.org/drawingml/2006/main" xmlns:r="http://schemas.openxmlformats.org/officeDocument/2006/relationships" xmlns:p="http://schemas.openxmlformats.org/presentationml/2006/main">
  <p:tag name="PA" val="v3.2.0"/>
</p:tagLst>
</file>

<file path=ppt/tags/tag36.xml><?xml version="1.0" encoding="utf-8"?>
<p:tagLst xmlns:a="http://schemas.openxmlformats.org/drawingml/2006/main" xmlns:r="http://schemas.openxmlformats.org/officeDocument/2006/relationships" xmlns:p="http://schemas.openxmlformats.org/presentationml/2006/main">
  <p:tag name="PA" val="v3.2.0"/>
</p:tagLst>
</file>

<file path=ppt/tags/tag37.xml><?xml version="1.0" encoding="utf-8"?>
<p:tagLst xmlns:a="http://schemas.openxmlformats.org/drawingml/2006/main" xmlns:r="http://schemas.openxmlformats.org/officeDocument/2006/relationships" xmlns:p="http://schemas.openxmlformats.org/presentationml/2006/main">
  <p:tag name="PA" val="v3.2.0"/>
</p:tagLst>
</file>

<file path=ppt/tags/tag38.xml><?xml version="1.0" encoding="utf-8"?>
<p:tagLst xmlns:a="http://schemas.openxmlformats.org/drawingml/2006/main" xmlns:r="http://schemas.openxmlformats.org/officeDocument/2006/relationships" xmlns:p="http://schemas.openxmlformats.org/presentationml/2006/main">
  <p:tag name="PA" val="v3.2.0"/>
</p:tagLst>
</file>

<file path=ppt/tags/tag39.xml><?xml version="1.0" encoding="utf-8"?>
<p:tagLst xmlns:a="http://schemas.openxmlformats.org/drawingml/2006/main" xmlns:r="http://schemas.openxmlformats.org/officeDocument/2006/relationships" xmlns:p="http://schemas.openxmlformats.org/presentationml/2006/main">
  <p:tag name="PA" val="v3.2.0"/>
</p:tagLst>
</file>

<file path=ppt/tags/tag4.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2761.5370078740157,&quot;width&quot;:2761.5370078740157}"/>
</p:tagLst>
</file>

<file path=ppt/tags/tag40.xml><?xml version="1.0" encoding="utf-8"?>
<p:tagLst xmlns:a="http://schemas.openxmlformats.org/drawingml/2006/main" xmlns:r="http://schemas.openxmlformats.org/officeDocument/2006/relationships" xmlns:p="http://schemas.openxmlformats.org/presentationml/2006/main">
  <p:tag name="PA" val="v3.2.0"/>
</p:tagLst>
</file>

<file path=ppt/tags/tag41.xml><?xml version="1.0" encoding="utf-8"?>
<p:tagLst xmlns:a="http://schemas.openxmlformats.org/drawingml/2006/main" xmlns:r="http://schemas.openxmlformats.org/officeDocument/2006/relationships" xmlns:p="http://schemas.openxmlformats.org/presentationml/2006/main">
  <p:tag name="MH" val="20160403161633"/>
  <p:tag name="MH_LIBRARY" val="CONTENTS"/>
  <p:tag name="MH_TYPE" val="ENTRY"/>
  <p:tag name="ID" val="547141"/>
  <p:tag name="MH_ORDER" val="1"/>
</p:tagLst>
</file>

<file path=ppt/tags/tag42.xml><?xml version="1.0" encoding="utf-8"?>
<p:tagLst xmlns:a="http://schemas.openxmlformats.org/drawingml/2006/main" xmlns:r="http://schemas.openxmlformats.org/officeDocument/2006/relationships" xmlns:p="http://schemas.openxmlformats.org/presentationml/2006/main">
  <p:tag name="MH" val="20160403161633"/>
  <p:tag name="MH_LIBRARY" val="CONTENTS"/>
  <p:tag name="MH_TYPE" val="ENTRY"/>
  <p:tag name="ID" val="547141"/>
  <p:tag name="MH_ORDER" val="1"/>
</p:tagLst>
</file>

<file path=ppt/tags/tag43.xml><?xml version="1.0" encoding="utf-8"?>
<p:tagLst xmlns:a="http://schemas.openxmlformats.org/drawingml/2006/main" xmlns:r="http://schemas.openxmlformats.org/officeDocument/2006/relationships" xmlns:p="http://schemas.openxmlformats.org/presentationml/2006/main">
  <p:tag name="PA" val="v3.2.0"/>
</p:tagLst>
</file>

<file path=ppt/tags/tag44.xml><?xml version="1.0" encoding="utf-8"?>
<p:tagLst xmlns:a="http://schemas.openxmlformats.org/drawingml/2006/main" xmlns:r="http://schemas.openxmlformats.org/officeDocument/2006/relationships" xmlns:p="http://schemas.openxmlformats.org/presentationml/2006/main">
  <p:tag name="PA" val="v3.2.0"/>
</p:tagLst>
</file>

<file path=ppt/tags/tag45.xml><?xml version="1.0" encoding="utf-8"?>
<p:tagLst xmlns:a="http://schemas.openxmlformats.org/drawingml/2006/main" xmlns:r="http://schemas.openxmlformats.org/officeDocument/2006/relationships" xmlns:p="http://schemas.openxmlformats.org/presentationml/2006/main">
  <p:tag name="PA" val="v3.2.0"/>
</p:tagLst>
</file>

<file path=ppt/tags/tag46.xml><?xml version="1.0" encoding="utf-8"?>
<p:tagLst xmlns:a="http://schemas.openxmlformats.org/drawingml/2006/main" xmlns:r="http://schemas.openxmlformats.org/officeDocument/2006/relationships" xmlns:p="http://schemas.openxmlformats.org/presentationml/2006/main">
  <p:tag name="PA" val="v3.2.0"/>
</p:tagLst>
</file>

<file path=ppt/tags/tag47.xml><?xml version="1.0" encoding="utf-8"?>
<p:tagLst xmlns:a="http://schemas.openxmlformats.org/drawingml/2006/main" xmlns:r="http://schemas.openxmlformats.org/officeDocument/2006/relationships" xmlns:p="http://schemas.openxmlformats.org/presentationml/2006/main">
  <p:tag name="PA" val="v3.2.0"/>
</p:tagLst>
</file>

<file path=ppt/tags/tag48.xml><?xml version="1.0" encoding="utf-8"?>
<p:tagLst xmlns:a="http://schemas.openxmlformats.org/drawingml/2006/main" xmlns:r="http://schemas.openxmlformats.org/officeDocument/2006/relationships" xmlns:p="http://schemas.openxmlformats.org/presentationml/2006/main">
  <p:tag name="PA" val="v3.2.0"/>
</p:tagLst>
</file>

<file path=ppt/tags/tag49.xml><?xml version="1.0" encoding="utf-8"?>
<p:tagLst xmlns:a="http://schemas.openxmlformats.org/drawingml/2006/main" xmlns:r="http://schemas.openxmlformats.org/officeDocument/2006/relationships" xmlns:p="http://schemas.openxmlformats.org/presentationml/2006/main">
  <p:tag name="PA" val="v3.2.0"/>
</p:tagLst>
</file>

<file path=ppt/tags/tag5.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2761.5370078740157,&quot;width&quot;:2761.5370078740157}"/>
</p:tagLst>
</file>

<file path=ppt/tags/tag50.xml><?xml version="1.0" encoding="utf-8"?>
<p:tagLst xmlns:a="http://schemas.openxmlformats.org/drawingml/2006/main" xmlns:r="http://schemas.openxmlformats.org/officeDocument/2006/relationships" xmlns:p="http://schemas.openxmlformats.org/presentationml/2006/main">
  <p:tag name="PA" val="v3.2.0"/>
</p:tagLst>
</file>

<file path=ppt/tags/tag51.xml><?xml version="1.0" encoding="utf-8"?>
<p:tagLst xmlns:a="http://schemas.openxmlformats.org/drawingml/2006/main" xmlns:r="http://schemas.openxmlformats.org/officeDocument/2006/relationships" xmlns:p="http://schemas.openxmlformats.org/presentationml/2006/main">
  <p:tag name="PA" val="v3.2.0"/>
</p:tagLst>
</file>

<file path=ppt/tags/tag52.xml><?xml version="1.0" encoding="utf-8"?>
<p:tagLst xmlns:a="http://schemas.openxmlformats.org/drawingml/2006/main" xmlns:r="http://schemas.openxmlformats.org/officeDocument/2006/relationships" xmlns:p="http://schemas.openxmlformats.org/presentationml/2006/main">
  <p:tag name="PA" val="v3.2.0"/>
</p:tagLst>
</file>

<file path=ppt/tags/tag53.xml><?xml version="1.0" encoding="utf-8"?>
<p:tagLst xmlns:a="http://schemas.openxmlformats.org/drawingml/2006/main" xmlns:r="http://schemas.openxmlformats.org/officeDocument/2006/relationships" xmlns:p="http://schemas.openxmlformats.org/presentationml/2006/main">
  <p:tag name="PA" val="v3.2.0"/>
</p:tagLst>
</file>

<file path=ppt/tags/tag54.xml><?xml version="1.0" encoding="utf-8"?>
<p:tagLst xmlns:a="http://schemas.openxmlformats.org/drawingml/2006/main" xmlns:r="http://schemas.openxmlformats.org/officeDocument/2006/relationships" xmlns:p="http://schemas.openxmlformats.org/presentationml/2006/main">
  <p:tag name="PA" val="v3.2.0"/>
</p:tagLst>
</file>

<file path=ppt/tags/tag6.xml><?xml version="1.0" encoding="utf-8"?>
<p:tagLst xmlns:a="http://schemas.openxmlformats.org/drawingml/2006/main" xmlns:r="http://schemas.openxmlformats.org/officeDocument/2006/relationships" xmlns:p="http://schemas.openxmlformats.org/presentationml/2006/main">
  <p:tag name="PA" val="v3.2.0"/>
</p:tagLst>
</file>

<file path=ppt/tags/tag7.xml><?xml version="1.0" encoding="utf-8"?>
<p:tagLst xmlns:a="http://schemas.openxmlformats.org/drawingml/2006/main" xmlns:r="http://schemas.openxmlformats.org/officeDocument/2006/relationships" xmlns:p="http://schemas.openxmlformats.org/presentationml/2006/main">
  <p:tag name="PA" val="v3.2.0"/>
</p:tagLst>
</file>

<file path=ppt/tags/tag8.xml><?xml version="1.0" encoding="utf-8"?>
<p:tagLst xmlns:a="http://schemas.openxmlformats.org/drawingml/2006/main" xmlns:r="http://schemas.openxmlformats.org/officeDocument/2006/relationships" xmlns:p="http://schemas.openxmlformats.org/presentationml/2006/main">
  <p:tag name="PA" val="v3.2.0"/>
</p:tagLst>
</file>

<file path=ppt/tags/tag9.xml><?xml version="1.0" encoding="utf-8"?>
<p:tagLst xmlns:a="http://schemas.openxmlformats.org/drawingml/2006/main" xmlns:r="http://schemas.openxmlformats.org/officeDocument/2006/relationships" xmlns:p="http://schemas.openxmlformats.org/presentationml/2006/main">
  <p:tag name="PA" val="v3.2.0"/>
</p:tagLst>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68</TotalTime>
  <Words>3145</Words>
  <Application>Microsoft Office PowerPoint</Application>
  <PresentationFormat>自定义</PresentationFormat>
  <Paragraphs>228</Paragraphs>
  <Slides>43</Slides>
  <Notes>22</Notes>
  <HiddenSlides>0</HiddenSlides>
  <MMClips>0</MMClips>
  <ScaleCrop>false</ScaleCrop>
  <HeadingPairs>
    <vt:vector size="8" baseType="variant">
      <vt:variant>
        <vt:lpstr>已用的字体</vt:lpstr>
      </vt:variant>
      <vt:variant>
        <vt:i4>11</vt:i4>
      </vt:variant>
      <vt:variant>
        <vt:lpstr>主题</vt:lpstr>
      </vt:variant>
      <vt:variant>
        <vt:i4>1</vt:i4>
      </vt:variant>
      <vt:variant>
        <vt:lpstr>嵌入 OLE 服务器</vt:lpstr>
      </vt:variant>
      <vt:variant>
        <vt:i4>1</vt:i4>
      </vt:variant>
      <vt:variant>
        <vt:lpstr>幻灯片标题</vt:lpstr>
      </vt:variant>
      <vt:variant>
        <vt:i4>43</vt:i4>
      </vt:variant>
    </vt:vector>
  </HeadingPairs>
  <TitlesOfParts>
    <vt:vector size="56" baseType="lpstr">
      <vt:lpstr>Batang</vt:lpstr>
      <vt:lpstr>阿里巴巴普惠体 M</vt:lpstr>
      <vt:lpstr>等线</vt:lpstr>
      <vt:lpstr>方正正纤黑简体</vt:lpstr>
      <vt:lpstr>Arial</vt:lpstr>
      <vt:lpstr>Arial Black</vt:lpstr>
      <vt:lpstr>Baskerville Old Face</vt:lpstr>
      <vt:lpstr>Calibri</vt:lpstr>
      <vt:lpstr>Calibri Light</vt:lpstr>
      <vt:lpstr>Century Gothic</vt:lpstr>
      <vt:lpstr>Times New Roman</vt:lpstr>
      <vt:lpstr>Office 主题​​</vt:lpstr>
      <vt:lpstr>WPS 公式 3.0</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Mo Zihan</dc:creator>
  <cp:lastModifiedBy>Huang Jin</cp:lastModifiedBy>
  <cp:revision>11</cp:revision>
  <dcterms:created xsi:type="dcterms:W3CDTF">2020-07-02T09:42:37Z</dcterms:created>
  <dcterms:modified xsi:type="dcterms:W3CDTF">2020-07-02T12:15:06Z</dcterms:modified>
</cp:coreProperties>
</file>